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660" r:id="rId5"/>
  </p:sldMasterIdLst>
  <p:notesMasterIdLst>
    <p:notesMasterId r:id="rId23"/>
  </p:notesMasterIdLst>
  <p:sldIdLst>
    <p:sldId id="257" r:id="rId6"/>
    <p:sldId id="258" r:id="rId7"/>
    <p:sldId id="276" r:id="rId8"/>
    <p:sldId id="277" r:id="rId9"/>
    <p:sldId id="265" r:id="rId10"/>
    <p:sldId id="269" r:id="rId11"/>
    <p:sldId id="266" r:id="rId12"/>
    <p:sldId id="261" r:id="rId13"/>
    <p:sldId id="262" r:id="rId14"/>
    <p:sldId id="263" r:id="rId15"/>
    <p:sldId id="264" r:id="rId16"/>
    <p:sldId id="273" r:id="rId17"/>
    <p:sldId id="267" r:id="rId18"/>
    <p:sldId id="268" r:id="rId19"/>
    <p:sldId id="274" r:id="rId20"/>
    <p:sldId id="271"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F72"/>
    <a:srgbClr val="DA498C"/>
    <a:srgbClr val="3F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78930-A18E-8140-9D65-0440E3B60A49}" v="598" dt="2022-05-23T19:39:58.474"/>
    <p1510:client id="{1AEE232F-D4C1-2233-A3A8-EC82DC0F3661}" v="80" dt="2022-07-27T18:25:36.028"/>
    <p1510:client id="{1EF468DC-2272-6091-5994-039E02BF8498}" v="1" dt="2022-07-29T12:29:32.553"/>
    <p1510:client id="{2E6EF0FC-951F-1BEA-EE05-697892411CF5}" v="20" dt="2022-05-26T14:30:02.132"/>
    <p1510:client id="{8806D282-DD96-AE2C-BA28-3706F07B6FE4}" v="18" dt="2022-05-24T19:08:2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787"/>
  </p:normalViewPr>
  <p:slideViewPr>
    <p:cSldViewPr snapToGrid="0">
      <p:cViewPr varScale="1">
        <p:scale>
          <a:sx n="84" d="100"/>
          <a:sy n="84" d="100"/>
        </p:scale>
        <p:origin x="184"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D40C9-F132-AC4B-B1A1-AB5329AAFE52}"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0C064E5B-9783-AC4E-8AB8-28DC80C124DF}">
      <dgm:prSet phldrT="[Text]" custT="1"/>
      <dgm:spPr>
        <a:solidFill>
          <a:srgbClr val="3FAFF0"/>
        </a:solidFill>
      </dgm:spPr>
      <dgm:t>
        <a:bodyPr/>
        <a:lstStyle/>
        <a:p>
          <a:r>
            <a:rPr lang="en-US" sz="3200" dirty="0">
              <a:latin typeface="+mn-lt"/>
              <a:cs typeface="Times New Roman" panose="02020603050405020304" pitchFamily="18" charset="0"/>
            </a:rPr>
            <a:t>RSC </a:t>
          </a:r>
        </a:p>
        <a:p>
          <a:r>
            <a:rPr lang="en-US" sz="2000" dirty="0">
              <a:latin typeface="+mn-lt"/>
              <a:cs typeface="Times New Roman" panose="02020603050405020304" pitchFamily="18" charset="0"/>
            </a:rPr>
            <a:t>Jurisdiction: research design and feasibility </a:t>
          </a:r>
        </a:p>
      </dgm:t>
    </dgm:pt>
    <dgm:pt modelId="{BFCF6F49-2833-ED44-9660-F52785FF5575}" type="parTrans" cxnId="{3DC79209-B587-944D-98CC-C85564F22C89}">
      <dgm:prSet/>
      <dgm:spPr/>
      <dgm:t>
        <a:bodyPr/>
        <a:lstStyle/>
        <a:p>
          <a:endParaRPr lang="en-US"/>
        </a:p>
      </dgm:t>
    </dgm:pt>
    <dgm:pt modelId="{28762A12-F9A0-034C-9F30-A39F7F68A2A5}" type="sibTrans" cxnId="{3DC79209-B587-944D-98CC-C85564F22C89}">
      <dgm:prSet/>
      <dgm:spPr/>
      <dgm:t>
        <a:bodyPr/>
        <a:lstStyle/>
        <a:p>
          <a:endParaRPr lang="en-US"/>
        </a:p>
      </dgm:t>
    </dgm:pt>
    <dgm:pt modelId="{C0E27945-87D1-2646-ADF0-43A1C317E25B}">
      <dgm:prSet phldrT="[Text]" custT="1"/>
      <dgm:spPr/>
      <dgm:t>
        <a:bodyPr/>
        <a:lstStyle/>
        <a:p>
          <a:r>
            <a:rPr lang="en-US" sz="2000" dirty="0"/>
            <a:t>RSC approval is the first step to starting a research project. A project cannot submit to the GCO/IRB without first going through the RSC. </a:t>
          </a:r>
        </a:p>
      </dgm:t>
    </dgm:pt>
    <dgm:pt modelId="{A9F68C94-0D64-7449-BF6D-3A6EFA18C4CB}" type="parTrans" cxnId="{69410AE5-2EC1-7946-8D7B-6C230AFDFE8C}">
      <dgm:prSet/>
      <dgm:spPr/>
      <dgm:t>
        <a:bodyPr/>
        <a:lstStyle/>
        <a:p>
          <a:endParaRPr lang="en-US"/>
        </a:p>
      </dgm:t>
    </dgm:pt>
    <dgm:pt modelId="{7775B23C-ACFB-3B4F-A9EC-173712508683}" type="sibTrans" cxnId="{69410AE5-2EC1-7946-8D7B-6C230AFDFE8C}">
      <dgm:prSet/>
      <dgm:spPr/>
      <dgm:t>
        <a:bodyPr/>
        <a:lstStyle/>
        <a:p>
          <a:endParaRPr lang="en-US"/>
        </a:p>
      </dgm:t>
    </dgm:pt>
    <dgm:pt modelId="{91305F45-545E-7A41-95D8-4A8B433BB804}">
      <dgm:prSet phldrT="[Text]" custT="1"/>
      <dgm:spPr>
        <a:solidFill>
          <a:srgbClr val="DA498C"/>
        </a:solidFill>
      </dgm:spPr>
      <dgm:t>
        <a:bodyPr/>
        <a:lstStyle/>
        <a:p>
          <a:pPr algn="ctr"/>
          <a:r>
            <a:rPr lang="en-US" sz="3200" dirty="0"/>
            <a:t>GCO</a:t>
          </a:r>
        </a:p>
        <a:p>
          <a:pPr algn="ctr"/>
          <a:r>
            <a:rPr lang="en-US" sz="2000" dirty="0"/>
            <a:t>Jurisdiction: grant submissions and contracts</a:t>
          </a:r>
        </a:p>
      </dgm:t>
    </dgm:pt>
    <dgm:pt modelId="{40EE29B7-A56A-F948-B67D-A75B17BC630A}" type="parTrans" cxnId="{A9DE8FE3-ED31-9845-B8F7-4415E3A41E24}">
      <dgm:prSet/>
      <dgm:spPr/>
      <dgm:t>
        <a:bodyPr/>
        <a:lstStyle/>
        <a:p>
          <a:endParaRPr lang="en-US"/>
        </a:p>
      </dgm:t>
    </dgm:pt>
    <dgm:pt modelId="{25F16F17-B8F0-FA4B-949F-0274B6CD4121}" type="sibTrans" cxnId="{A9DE8FE3-ED31-9845-B8F7-4415E3A41E24}">
      <dgm:prSet/>
      <dgm:spPr/>
      <dgm:t>
        <a:bodyPr/>
        <a:lstStyle/>
        <a:p>
          <a:endParaRPr lang="en-US"/>
        </a:p>
      </dgm:t>
    </dgm:pt>
    <dgm:pt modelId="{D5DF3F4C-9D6D-2847-B687-35247A3935FC}">
      <dgm:prSet phldrT="[Text]" custT="1"/>
      <dgm:spPr>
        <a:solidFill>
          <a:srgbClr val="221F72"/>
        </a:solidFill>
      </dgm:spPr>
      <dgm:t>
        <a:bodyPr/>
        <a:lstStyle/>
        <a:p>
          <a:r>
            <a:rPr lang="en-US" sz="3200" dirty="0"/>
            <a:t>IRB (PPHS)</a:t>
          </a:r>
        </a:p>
        <a:p>
          <a:r>
            <a:rPr lang="en-US" sz="2000" dirty="0"/>
            <a:t>Jurisdiction: human rights protections</a:t>
          </a:r>
          <a:endParaRPr lang="en-US" sz="4400" dirty="0"/>
        </a:p>
      </dgm:t>
    </dgm:pt>
    <dgm:pt modelId="{A2D522BC-04DE-5349-96D3-3F90C4B12F25}" type="parTrans" cxnId="{238F3C7B-D66E-9D45-AF05-1FF3FD96CDF9}">
      <dgm:prSet/>
      <dgm:spPr/>
      <dgm:t>
        <a:bodyPr/>
        <a:lstStyle/>
        <a:p>
          <a:endParaRPr lang="en-US"/>
        </a:p>
      </dgm:t>
    </dgm:pt>
    <dgm:pt modelId="{36710598-E9B4-3D4C-8049-7A2300F4DEB7}" type="sibTrans" cxnId="{238F3C7B-D66E-9D45-AF05-1FF3FD96CDF9}">
      <dgm:prSet/>
      <dgm:spPr/>
      <dgm:t>
        <a:bodyPr/>
        <a:lstStyle/>
        <a:p>
          <a:endParaRPr lang="en-US"/>
        </a:p>
      </dgm:t>
    </dgm:pt>
    <dgm:pt modelId="{A7015A8D-AECA-434A-8F52-4779C701E856}" type="pres">
      <dgm:prSet presAssocID="{E22D40C9-F132-AC4B-B1A1-AB5329AAFE52}" presName="rootnode" presStyleCnt="0">
        <dgm:presLayoutVars>
          <dgm:chMax/>
          <dgm:chPref/>
          <dgm:dir/>
          <dgm:animLvl val="lvl"/>
        </dgm:presLayoutVars>
      </dgm:prSet>
      <dgm:spPr/>
    </dgm:pt>
    <dgm:pt modelId="{EE5A78C0-F872-FD40-8F11-6C7E9532099D}" type="pres">
      <dgm:prSet presAssocID="{0C064E5B-9783-AC4E-8AB8-28DC80C124DF}" presName="composite" presStyleCnt="0"/>
      <dgm:spPr/>
    </dgm:pt>
    <dgm:pt modelId="{946BE604-D011-EE47-B198-612DBC530AF5}" type="pres">
      <dgm:prSet presAssocID="{0C064E5B-9783-AC4E-8AB8-28DC80C124DF}" presName="bentUpArrow1" presStyleLbl="alignImgPlace1" presStyleIdx="0" presStyleCnt="2" custScaleX="180809" custScaleY="97885" custLinFactNeighborX="-10076" custLinFactNeighborY="6587"/>
      <dgm:spPr/>
    </dgm:pt>
    <dgm:pt modelId="{00441006-45E1-6D42-B353-53558502C181}" type="pres">
      <dgm:prSet presAssocID="{0C064E5B-9783-AC4E-8AB8-28DC80C124DF}" presName="ParentText" presStyleLbl="node1" presStyleIdx="0" presStyleCnt="3" custScaleX="168687" custScaleY="112841" custLinFactNeighborX="-84330" custLinFactNeighborY="-204">
        <dgm:presLayoutVars>
          <dgm:chMax val="1"/>
          <dgm:chPref val="1"/>
          <dgm:bulletEnabled val="1"/>
        </dgm:presLayoutVars>
      </dgm:prSet>
      <dgm:spPr/>
    </dgm:pt>
    <dgm:pt modelId="{BE4C53DB-C415-1040-9144-693CB0763880}" type="pres">
      <dgm:prSet presAssocID="{0C064E5B-9783-AC4E-8AB8-28DC80C124DF}" presName="ChildText" presStyleLbl="revTx" presStyleIdx="0" presStyleCnt="2" custScaleX="527109" custLinFactX="100000" custLinFactNeighborX="130904" custLinFactNeighborY="-10037">
        <dgm:presLayoutVars>
          <dgm:chMax val="0"/>
          <dgm:chPref val="0"/>
          <dgm:bulletEnabled val="1"/>
        </dgm:presLayoutVars>
      </dgm:prSet>
      <dgm:spPr/>
    </dgm:pt>
    <dgm:pt modelId="{7A053AAE-5292-B649-ABE5-5DC7300D8F5A}" type="pres">
      <dgm:prSet presAssocID="{28762A12-F9A0-034C-9F30-A39F7F68A2A5}" presName="sibTrans" presStyleCnt="0"/>
      <dgm:spPr/>
    </dgm:pt>
    <dgm:pt modelId="{12BAC69B-4FC6-E84E-9FEA-65E011486F4A}" type="pres">
      <dgm:prSet presAssocID="{91305F45-545E-7A41-95D8-4A8B433BB804}" presName="composite" presStyleCnt="0"/>
      <dgm:spPr/>
    </dgm:pt>
    <dgm:pt modelId="{1BA98FBC-F1A5-AD4B-9B08-3BAABAA92A3D}" type="pres">
      <dgm:prSet presAssocID="{91305F45-545E-7A41-95D8-4A8B433BB804}" presName="bentUpArrow1" presStyleLbl="alignImgPlace1" presStyleIdx="1" presStyleCnt="2" custScaleX="189275" custScaleY="98232" custLinFactNeighborX="36962" custLinFactNeighborY="27391"/>
      <dgm:spPr/>
    </dgm:pt>
    <dgm:pt modelId="{73DAD53D-E2F1-0445-8E85-EC026ADADC39}" type="pres">
      <dgm:prSet presAssocID="{91305F45-545E-7A41-95D8-4A8B433BB804}" presName="ParentText" presStyleLbl="node1" presStyleIdx="1" presStyleCnt="3" custScaleX="206573" custScaleY="116128" custLinFactNeighborX="-28447" custLinFactNeighborY="9610">
        <dgm:presLayoutVars>
          <dgm:chMax val="1"/>
          <dgm:chPref val="1"/>
          <dgm:bulletEnabled val="1"/>
        </dgm:presLayoutVars>
      </dgm:prSet>
      <dgm:spPr/>
    </dgm:pt>
    <dgm:pt modelId="{D5434A16-5677-354E-B926-0652C9C6EF41}" type="pres">
      <dgm:prSet presAssocID="{91305F45-545E-7A41-95D8-4A8B433BB804}" presName="ChildText" presStyleLbl="revTx" presStyleIdx="1" presStyleCnt="2">
        <dgm:presLayoutVars>
          <dgm:chMax val="0"/>
          <dgm:chPref val="0"/>
          <dgm:bulletEnabled val="1"/>
        </dgm:presLayoutVars>
      </dgm:prSet>
      <dgm:spPr/>
    </dgm:pt>
    <dgm:pt modelId="{BEFB9C79-007A-0A49-9E1C-E3A8C4F76492}" type="pres">
      <dgm:prSet presAssocID="{25F16F17-B8F0-FA4B-949F-0274B6CD4121}" presName="sibTrans" presStyleCnt="0"/>
      <dgm:spPr/>
    </dgm:pt>
    <dgm:pt modelId="{693447C6-42C6-D544-B4E5-305546607AA7}" type="pres">
      <dgm:prSet presAssocID="{D5DF3F4C-9D6D-2847-B687-35247A3935FC}" presName="composite" presStyleCnt="0"/>
      <dgm:spPr/>
    </dgm:pt>
    <dgm:pt modelId="{3AD8907B-2ABA-4748-B50E-11D6B3C28119}" type="pres">
      <dgm:prSet presAssocID="{D5DF3F4C-9D6D-2847-B687-35247A3935FC}" presName="ParentText" presStyleLbl="node1" presStyleIdx="2" presStyleCnt="3" custScaleX="213609" custScaleY="109677" custLinFactNeighborX="5926" custLinFactNeighborY="4299">
        <dgm:presLayoutVars>
          <dgm:chMax val="1"/>
          <dgm:chPref val="1"/>
          <dgm:bulletEnabled val="1"/>
        </dgm:presLayoutVars>
      </dgm:prSet>
      <dgm:spPr/>
    </dgm:pt>
  </dgm:ptLst>
  <dgm:cxnLst>
    <dgm:cxn modelId="{3DC79209-B587-944D-98CC-C85564F22C89}" srcId="{E22D40C9-F132-AC4B-B1A1-AB5329AAFE52}" destId="{0C064E5B-9783-AC4E-8AB8-28DC80C124DF}" srcOrd="0" destOrd="0" parTransId="{BFCF6F49-2833-ED44-9660-F52785FF5575}" sibTransId="{28762A12-F9A0-034C-9F30-A39F7F68A2A5}"/>
    <dgm:cxn modelId="{C3C20B3B-D841-7043-9046-3B64F4052936}" type="presOf" srcId="{D5DF3F4C-9D6D-2847-B687-35247A3935FC}" destId="{3AD8907B-2ABA-4748-B50E-11D6B3C28119}" srcOrd="0" destOrd="0" presId="urn:microsoft.com/office/officeart/2005/8/layout/StepDownProcess"/>
    <dgm:cxn modelId="{90FDFE3D-D4EC-5F4A-8B48-4A2E9CEF1B45}" type="presOf" srcId="{C0E27945-87D1-2646-ADF0-43A1C317E25B}" destId="{BE4C53DB-C415-1040-9144-693CB0763880}" srcOrd="0" destOrd="0" presId="urn:microsoft.com/office/officeart/2005/8/layout/StepDownProcess"/>
    <dgm:cxn modelId="{AAD5876F-E4DE-6146-B362-62F13BF52878}" type="presOf" srcId="{91305F45-545E-7A41-95D8-4A8B433BB804}" destId="{73DAD53D-E2F1-0445-8E85-EC026ADADC39}" srcOrd="0" destOrd="0" presId="urn:microsoft.com/office/officeart/2005/8/layout/StepDownProcess"/>
    <dgm:cxn modelId="{238F3C7B-D66E-9D45-AF05-1FF3FD96CDF9}" srcId="{E22D40C9-F132-AC4B-B1A1-AB5329AAFE52}" destId="{D5DF3F4C-9D6D-2847-B687-35247A3935FC}" srcOrd="2" destOrd="0" parTransId="{A2D522BC-04DE-5349-96D3-3F90C4B12F25}" sibTransId="{36710598-E9B4-3D4C-8049-7A2300F4DEB7}"/>
    <dgm:cxn modelId="{31B11AAE-2257-8E45-AA2C-8878AC8CF5D6}" type="presOf" srcId="{0C064E5B-9783-AC4E-8AB8-28DC80C124DF}" destId="{00441006-45E1-6D42-B353-53558502C181}" srcOrd="0" destOrd="0" presId="urn:microsoft.com/office/officeart/2005/8/layout/StepDownProcess"/>
    <dgm:cxn modelId="{7F81FFB3-84C8-FD49-BB67-8C7902BC29D8}" type="presOf" srcId="{E22D40C9-F132-AC4B-B1A1-AB5329AAFE52}" destId="{A7015A8D-AECA-434A-8F52-4779C701E856}" srcOrd="0" destOrd="0" presId="urn:microsoft.com/office/officeart/2005/8/layout/StepDownProcess"/>
    <dgm:cxn modelId="{A9DE8FE3-ED31-9845-B8F7-4415E3A41E24}" srcId="{E22D40C9-F132-AC4B-B1A1-AB5329AAFE52}" destId="{91305F45-545E-7A41-95D8-4A8B433BB804}" srcOrd="1" destOrd="0" parTransId="{40EE29B7-A56A-F948-B67D-A75B17BC630A}" sibTransId="{25F16F17-B8F0-FA4B-949F-0274B6CD4121}"/>
    <dgm:cxn modelId="{69410AE5-2EC1-7946-8D7B-6C230AFDFE8C}" srcId="{0C064E5B-9783-AC4E-8AB8-28DC80C124DF}" destId="{C0E27945-87D1-2646-ADF0-43A1C317E25B}" srcOrd="0" destOrd="0" parTransId="{A9F68C94-0D64-7449-BF6D-3A6EFA18C4CB}" sibTransId="{7775B23C-ACFB-3B4F-A9EC-173712508683}"/>
    <dgm:cxn modelId="{786F5A6E-2F07-7248-B0C0-B285D54DD4BB}" type="presParOf" srcId="{A7015A8D-AECA-434A-8F52-4779C701E856}" destId="{EE5A78C0-F872-FD40-8F11-6C7E9532099D}" srcOrd="0" destOrd="0" presId="urn:microsoft.com/office/officeart/2005/8/layout/StepDownProcess"/>
    <dgm:cxn modelId="{185CD966-2804-A948-B4A0-513BCCA84D5A}" type="presParOf" srcId="{EE5A78C0-F872-FD40-8F11-6C7E9532099D}" destId="{946BE604-D011-EE47-B198-612DBC530AF5}" srcOrd="0" destOrd="0" presId="urn:microsoft.com/office/officeart/2005/8/layout/StepDownProcess"/>
    <dgm:cxn modelId="{582BFD4A-FDDD-A44F-9B90-3FACE31EEF93}" type="presParOf" srcId="{EE5A78C0-F872-FD40-8F11-6C7E9532099D}" destId="{00441006-45E1-6D42-B353-53558502C181}" srcOrd="1" destOrd="0" presId="urn:microsoft.com/office/officeart/2005/8/layout/StepDownProcess"/>
    <dgm:cxn modelId="{EA0E37F3-B30B-2C47-817F-79B0900B7FB2}" type="presParOf" srcId="{EE5A78C0-F872-FD40-8F11-6C7E9532099D}" destId="{BE4C53DB-C415-1040-9144-693CB0763880}" srcOrd="2" destOrd="0" presId="urn:microsoft.com/office/officeart/2005/8/layout/StepDownProcess"/>
    <dgm:cxn modelId="{46757C57-82D7-DA48-83FF-27777941707D}" type="presParOf" srcId="{A7015A8D-AECA-434A-8F52-4779C701E856}" destId="{7A053AAE-5292-B649-ABE5-5DC7300D8F5A}" srcOrd="1" destOrd="0" presId="urn:microsoft.com/office/officeart/2005/8/layout/StepDownProcess"/>
    <dgm:cxn modelId="{879C482C-2405-6F46-9BE1-FCCD356BE7F9}" type="presParOf" srcId="{A7015A8D-AECA-434A-8F52-4779C701E856}" destId="{12BAC69B-4FC6-E84E-9FEA-65E011486F4A}" srcOrd="2" destOrd="0" presId="urn:microsoft.com/office/officeart/2005/8/layout/StepDownProcess"/>
    <dgm:cxn modelId="{D724F20F-11E1-5A4B-A3AF-39D36BF58918}" type="presParOf" srcId="{12BAC69B-4FC6-E84E-9FEA-65E011486F4A}" destId="{1BA98FBC-F1A5-AD4B-9B08-3BAABAA92A3D}" srcOrd="0" destOrd="0" presId="urn:microsoft.com/office/officeart/2005/8/layout/StepDownProcess"/>
    <dgm:cxn modelId="{BB8665EA-9EDA-AA48-813E-8CE8586AAD0F}" type="presParOf" srcId="{12BAC69B-4FC6-E84E-9FEA-65E011486F4A}" destId="{73DAD53D-E2F1-0445-8E85-EC026ADADC39}" srcOrd="1" destOrd="0" presId="urn:microsoft.com/office/officeart/2005/8/layout/StepDownProcess"/>
    <dgm:cxn modelId="{A77A0E5A-9B9A-EB49-A939-341B74AEA9CC}" type="presParOf" srcId="{12BAC69B-4FC6-E84E-9FEA-65E011486F4A}" destId="{D5434A16-5677-354E-B926-0652C9C6EF41}" srcOrd="2" destOrd="0" presId="urn:microsoft.com/office/officeart/2005/8/layout/StepDownProcess"/>
    <dgm:cxn modelId="{FA0F8E63-978F-D346-AE8E-08D6BE96EBF0}" type="presParOf" srcId="{A7015A8D-AECA-434A-8F52-4779C701E856}" destId="{BEFB9C79-007A-0A49-9E1C-E3A8C4F76492}" srcOrd="3" destOrd="0" presId="urn:microsoft.com/office/officeart/2005/8/layout/StepDownProcess"/>
    <dgm:cxn modelId="{E48EA5EF-B25D-2343-96EB-09F1443BD7A2}" type="presParOf" srcId="{A7015A8D-AECA-434A-8F52-4779C701E856}" destId="{693447C6-42C6-D544-B4E5-305546607AA7}" srcOrd="4" destOrd="0" presId="urn:microsoft.com/office/officeart/2005/8/layout/StepDownProcess"/>
    <dgm:cxn modelId="{AE8241C4-71AE-1D42-AEB7-7EEF1A7526E8}" type="presParOf" srcId="{693447C6-42C6-D544-B4E5-305546607AA7}" destId="{3AD8907B-2ABA-4748-B50E-11D6B3C2811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022BF8-AEF4-5A45-A915-E5FB3F035BB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FB208412-81FC-4525-BDEF-F241858C4A72}">
      <dgm:prSet phldr="0"/>
      <dgm:spPr/>
      <dgm:t>
        <a:bodyPr/>
        <a:lstStyle/>
        <a:p>
          <a:pPr rtl="0"/>
          <a:r>
            <a:rPr lang="en-US" b="0" i="0" u="none" dirty="0"/>
            <a:t>Subject Population</a:t>
          </a:r>
        </a:p>
      </dgm:t>
    </dgm:pt>
    <dgm:pt modelId="{C2E51680-D0D8-4A5A-9396-08A403431515}" type="parTrans" cxnId="{AF0798B7-CF4C-4AF8-9169-A300B3E1DDE7}">
      <dgm:prSet/>
      <dgm:spPr/>
    </dgm:pt>
    <dgm:pt modelId="{065BE158-9C8D-4EF8-9429-48343897E27C}" type="sibTrans" cxnId="{AF0798B7-CF4C-4AF8-9169-A300B3E1DDE7}">
      <dgm:prSet/>
      <dgm:spPr/>
    </dgm:pt>
    <dgm:pt modelId="{707E4CE9-01D0-4195-827D-620D90E3289E}">
      <dgm:prSet phldr="0"/>
      <dgm:spPr/>
      <dgm:t>
        <a:bodyPr/>
        <a:lstStyle/>
        <a:p>
          <a:r>
            <a:rPr lang="en-US" b="0" i="0" u="none" dirty="0"/>
            <a:t>Inclusion and exclusion criteria should be specific and clear.</a:t>
          </a:r>
        </a:p>
      </dgm:t>
    </dgm:pt>
    <dgm:pt modelId="{16FB19E7-3F23-4B80-ADD9-0B041E17D9A1}" type="parTrans" cxnId="{64E66C05-4612-4586-AA63-665FD7B7556D}">
      <dgm:prSet/>
      <dgm:spPr/>
    </dgm:pt>
    <dgm:pt modelId="{910DE87B-D5B4-4EE0-821C-6177DB700FF7}" type="sibTrans" cxnId="{64E66C05-4612-4586-AA63-665FD7B7556D}">
      <dgm:prSet/>
      <dgm:spPr/>
    </dgm:pt>
    <dgm:pt modelId="{25D96A8B-4DC7-48D7-B3D8-19D179E2665F}">
      <dgm:prSet phldr="0"/>
      <dgm:spPr/>
      <dgm:t>
        <a:bodyPr/>
        <a:lstStyle/>
        <a:p>
          <a:r>
            <a:rPr lang="en-US" b="0" i="0" u="none" dirty="0"/>
            <a:t>Recruitment Plan</a:t>
          </a:r>
        </a:p>
      </dgm:t>
    </dgm:pt>
    <dgm:pt modelId="{2C08ACF4-FB23-457D-94E8-DA99C64C8C04}" type="parTrans" cxnId="{B92B13EC-7353-4F8F-B307-748A87FEE13B}">
      <dgm:prSet/>
      <dgm:spPr/>
    </dgm:pt>
    <dgm:pt modelId="{98303E59-6874-4E7D-8D87-E3529CEEC52A}" type="sibTrans" cxnId="{B92B13EC-7353-4F8F-B307-748A87FEE13B}">
      <dgm:prSet/>
      <dgm:spPr/>
    </dgm:pt>
    <dgm:pt modelId="{1A71CBCF-3914-4254-A3DC-6C4E96A1C8F5}">
      <dgm:prSet phldr="0"/>
      <dgm:spPr/>
      <dgm:t>
        <a:bodyPr/>
        <a:lstStyle/>
        <a:p>
          <a:pPr algn="l">
            <a:lnSpc>
              <a:spcPts val="2300"/>
            </a:lnSpc>
          </a:pPr>
          <a:r>
            <a:rPr lang="en-US" b="0" i="0" u="none" dirty="0"/>
            <a:t>Walk reviewers through how potential participants will be identified and approached.</a:t>
          </a:r>
        </a:p>
      </dgm:t>
    </dgm:pt>
    <dgm:pt modelId="{A711A8A1-F765-4385-8DF2-6C71BC04E79E}" type="parTrans" cxnId="{9BB5C13C-BCE4-44CF-83E5-9E58DC4F75DE}">
      <dgm:prSet/>
      <dgm:spPr/>
    </dgm:pt>
    <dgm:pt modelId="{C4640AA4-9B60-4CF0-A888-A25BA74057E3}" type="sibTrans" cxnId="{9BB5C13C-BCE4-44CF-83E5-9E58DC4F75DE}">
      <dgm:prSet/>
      <dgm:spPr/>
    </dgm:pt>
    <dgm:pt modelId="{76EC4725-2D20-4A55-9675-0E957159230F}">
      <dgm:prSet phldr="0"/>
      <dgm:spPr/>
      <dgm:t>
        <a:bodyPr/>
        <a:lstStyle/>
        <a:p>
          <a:pPr algn="l">
            <a:lnSpc>
              <a:spcPts val="2300"/>
            </a:lnSpc>
          </a:pPr>
          <a:endParaRPr lang="en-US" b="0" i="0" u="none" dirty="0"/>
        </a:p>
      </dgm:t>
    </dgm:pt>
    <dgm:pt modelId="{5002C0A7-97C6-4986-913E-AF1394735404}" type="parTrans" cxnId="{7A730C59-F9E0-4FB2-86EB-E33E27184179}">
      <dgm:prSet/>
      <dgm:spPr/>
    </dgm:pt>
    <dgm:pt modelId="{2195B449-4F6A-4D43-B6A5-1DDA0569902D}" type="sibTrans" cxnId="{7A730C59-F9E0-4FB2-86EB-E33E27184179}">
      <dgm:prSet/>
      <dgm:spPr/>
    </dgm:pt>
    <dgm:pt modelId="{DACA58D6-6423-4E88-80A5-55F2F796CB17}">
      <dgm:prSet phldr="0"/>
      <dgm:spPr/>
      <dgm:t>
        <a:bodyPr/>
        <a:lstStyle/>
        <a:p>
          <a:pPr algn="l">
            <a:lnSpc>
              <a:spcPts val="2300"/>
            </a:lnSpc>
          </a:pPr>
          <a:r>
            <a:rPr lang="en-US" b="0" i="0" u="none" dirty="0"/>
            <a:t>Keep in mind that the treating team must grant the study team permission to approach the patient for research purposes.</a:t>
          </a:r>
        </a:p>
      </dgm:t>
    </dgm:pt>
    <dgm:pt modelId="{89C7E030-0E39-4698-980E-FA1B11F490B5}" type="parTrans" cxnId="{40CE752A-DF2A-4E77-BFC7-8B7EEFDDA77E}">
      <dgm:prSet/>
      <dgm:spPr/>
    </dgm:pt>
    <dgm:pt modelId="{9E1E93EF-ED55-4FF3-8BA5-46918EF4F86A}" type="sibTrans" cxnId="{40CE752A-DF2A-4E77-BFC7-8B7EEFDDA77E}">
      <dgm:prSet/>
      <dgm:spPr/>
    </dgm:pt>
    <dgm:pt modelId="{7BF1B247-E67B-4C27-B798-4A2E35E72858}">
      <dgm:prSet phldr="0"/>
      <dgm:spPr/>
      <dgm:t>
        <a:bodyPr/>
        <a:lstStyle/>
        <a:p>
          <a:r>
            <a:rPr lang="en-US" b="0" i="0" u="none" dirty="0"/>
            <a:t>Consent Process </a:t>
          </a:r>
        </a:p>
      </dgm:t>
    </dgm:pt>
    <dgm:pt modelId="{E653D337-F9CD-4C06-BA50-59C71F1A271C}" type="parTrans" cxnId="{DE196525-46A4-473B-A9A6-0B505CC49D0F}">
      <dgm:prSet/>
      <dgm:spPr/>
    </dgm:pt>
    <dgm:pt modelId="{399B99B7-36EE-436A-97C0-6BA71F60714E}" type="sibTrans" cxnId="{DE196525-46A4-473B-A9A6-0B505CC49D0F}">
      <dgm:prSet/>
      <dgm:spPr/>
    </dgm:pt>
    <dgm:pt modelId="{E8D07195-55CF-401E-9B70-78ED4B8ED7BF}">
      <dgm:prSet phldr="0"/>
      <dgm:spPr/>
      <dgm:t>
        <a:bodyPr/>
        <a:lstStyle/>
        <a:p>
          <a:r>
            <a:rPr lang="en-US" b="0" i="0" u="none" dirty="0"/>
            <a:t>Include plans related to consent, assent, where documents will be stored and whether teleconsent will be sought. </a:t>
          </a:r>
        </a:p>
      </dgm:t>
    </dgm:pt>
    <dgm:pt modelId="{32A562CC-4A67-4E65-A796-4476D96E947D}" type="parTrans" cxnId="{6232D30A-A175-4D9E-AB11-5C7AA71BFCC0}">
      <dgm:prSet/>
      <dgm:spPr/>
    </dgm:pt>
    <dgm:pt modelId="{07682505-9A86-4BF3-95F8-B12B0D71E1C9}" type="sibTrans" cxnId="{6232D30A-A175-4D9E-AB11-5C7AA71BFCC0}">
      <dgm:prSet/>
      <dgm:spPr/>
    </dgm:pt>
    <dgm:pt modelId="{8D8EE9DE-9D38-4D58-A3FA-0635A286FAB3}">
      <dgm:prSet phldr="0"/>
      <dgm:spPr/>
      <dgm:t>
        <a:bodyPr/>
        <a:lstStyle/>
        <a:p>
          <a:endParaRPr lang="en-US" b="0" i="0" u="none" dirty="0"/>
        </a:p>
      </dgm:t>
    </dgm:pt>
    <dgm:pt modelId="{2AA08F61-2C4A-45BC-85B9-34E7DF97E7DA}" type="parTrans" cxnId="{83FB89DF-5DDF-4419-8AD2-80C9397007B2}">
      <dgm:prSet/>
      <dgm:spPr/>
    </dgm:pt>
    <dgm:pt modelId="{559D3BF5-A87D-4631-B14F-2A8A23DBE0E0}" type="sibTrans" cxnId="{83FB89DF-5DDF-4419-8AD2-80C9397007B2}">
      <dgm:prSet/>
      <dgm:spPr/>
    </dgm:pt>
    <dgm:pt modelId="{46E1B98C-6C3B-44F7-B2E1-58AC8EDF5D9F}">
      <dgm:prSet phldr="0"/>
      <dgm:spPr/>
      <dgm:t>
        <a:bodyPr/>
        <a:lstStyle/>
        <a:p>
          <a:r>
            <a:rPr lang="en-US" b="0" i="0" u="none" dirty="0"/>
            <a:t>For retrospective studies (most commonly): will a waiver of consent be sought? </a:t>
          </a:r>
        </a:p>
      </dgm:t>
    </dgm:pt>
    <dgm:pt modelId="{75038B77-2FA0-4401-9C29-C648ED9E99DB}" type="parTrans" cxnId="{8E152A51-37A2-4C3F-BEF2-967DD7BD1F3C}">
      <dgm:prSet/>
      <dgm:spPr/>
    </dgm:pt>
    <dgm:pt modelId="{76243C3A-7BC0-4364-8468-99000F80E6D1}" type="sibTrans" cxnId="{8E152A51-37A2-4C3F-BEF2-967DD7BD1F3C}">
      <dgm:prSet/>
      <dgm:spPr/>
    </dgm:pt>
    <dgm:pt modelId="{C4EAEA24-9955-441B-ABE0-E4F6F7F90DB0}">
      <dgm:prSet phldr="0"/>
      <dgm:spPr/>
      <dgm:t>
        <a:bodyPr/>
        <a:lstStyle/>
        <a:p>
          <a:endParaRPr lang="en-US" b="0" i="0" u="none" dirty="0"/>
        </a:p>
      </dgm:t>
    </dgm:pt>
    <dgm:pt modelId="{3859C369-87B1-4387-A176-FD1A32FF9602}" type="parTrans" cxnId="{784411F9-F1D5-470E-BBB7-0EB348AC369C}">
      <dgm:prSet/>
      <dgm:spPr/>
    </dgm:pt>
    <dgm:pt modelId="{38404800-011D-4924-AF9C-525ED70CFD30}" type="sibTrans" cxnId="{784411F9-F1D5-470E-BBB7-0EB348AC369C}">
      <dgm:prSet/>
      <dgm:spPr/>
    </dgm:pt>
    <dgm:pt modelId="{EBEF18DA-FA78-4042-ABD7-7FEBE0A709FB}" type="pres">
      <dgm:prSet presAssocID="{0D022BF8-AEF4-5A45-A915-E5FB3F035BB5}" presName="linear" presStyleCnt="0">
        <dgm:presLayoutVars>
          <dgm:dir/>
          <dgm:animLvl val="lvl"/>
          <dgm:resizeHandles val="exact"/>
        </dgm:presLayoutVars>
      </dgm:prSet>
      <dgm:spPr/>
    </dgm:pt>
    <dgm:pt modelId="{6209A9E9-3254-4BD7-9260-39EECE21F147}" type="pres">
      <dgm:prSet presAssocID="{FB208412-81FC-4525-BDEF-F241858C4A72}" presName="parentLin" presStyleCnt="0"/>
      <dgm:spPr/>
    </dgm:pt>
    <dgm:pt modelId="{E6BFE78D-6AA4-44AA-A017-F47F362845B5}" type="pres">
      <dgm:prSet presAssocID="{FB208412-81FC-4525-BDEF-F241858C4A72}" presName="parentLeftMargin" presStyleLbl="node1" presStyleIdx="0" presStyleCnt="3"/>
      <dgm:spPr/>
    </dgm:pt>
    <dgm:pt modelId="{C5C5205F-D7B3-4A66-B2D2-F8E35A7B53F5}" type="pres">
      <dgm:prSet presAssocID="{FB208412-81FC-4525-BDEF-F241858C4A72}" presName="parentText" presStyleLbl="node1" presStyleIdx="0" presStyleCnt="3">
        <dgm:presLayoutVars>
          <dgm:chMax val="0"/>
          <dgm:bulletEnabled val="1"/>
        </dgm:presLayoutVars>
      </dgm:prSet>
      <dgm:spPr/>
    </dgm:pt>
    <dgm:pt modelId="{80264351-FA2B-4E30-A68D-AC73887D75A0}" type="pres">
      <dgm:prSet presAssocID="{FB208412-81FC-4525-BDEF-F241858C4A72}" presName="negativeSpace" presStyleCnt="0"/>
      <dgm:spPr/>
    </dgm:pt>
    <dgm:pt modelId="{5949281E-EF07-4184-BAE4-67618259188B}" type="pres">
      <dgm:prSet presAssocID="{FB208412-81FC-4525-BDEF-F241858C4A72}" presName="childText" presStyleLbl="conFgAcc1" presStyleIdx="0" presStyleCnt="3">
        <dgm:presLayoutVars>
          <dgm:bulletEnabled val="1"/>
        </dgm:presLayoutVars>
      </dgm:prSet>
      <dgm:spPr/>
    </dgm:pt>
    <dgm:pt modelId="{D46C5132-3EC7-4DF7-A5FD-535C812B23AD}" type="pres">
      <dgm:prSet presAssocID="{065BE158-9C8D-4EF8-9429-48343897E27C}" presName="spaceBetweenRectangles" presStyleCnt="0"/>
      <dgm:spPr/>
    </dgm:pt>
    <dgm:pt modelId="{34570E4E-10A1-4C52-A53E-09361AAFAB63}" type="pres">
      <dgm:prSet presAssocID="{25D96A8B-4DC7-48D7-B3D8-19D179E2665F}" presName="parentLin" presStyleCnt="0"/>
      <dgm:spPr/>
    </dgm:pt>
    <dgm:pt modelId="{44347FA2-786A-4D1F-819A-7E2123FAB82B}" type="pres">
      <dgm:prSet presAssocID="{25D96A8B-4DC7-48D7-B3D8-19D179E2665F}" presName="parentLeftMargin" presStyleLbl="node1" presStyleIdx="0" presStyleCnt="3"/>
      <dgm:spPr/>
    </dgm:pt>
    <dgm:pt modelId="{EF75F7F1-5388-448B-8743-F20EC548FD09}" type="pres">
      <dgm:prSet presAssocID="{25D96A8B-4DC7-48D7-B3D8-19D179E2665F}" presName="parentText" presStyleLbl="node1" presStyleIdx="1" presStyleCnt="3">
        <dgm:presLayoutVars>
          <dgm:chMax val="0"/>
          <dgm:bulletEnabled val="1"/>
        </dgm:presLayoutVars>
      </dgm:prSet>
      <dgm:spPr/>
    </dgm:pt>
    <dgm:pt modelId="{001DE9C2-AE77-492C-BBBE-1835ACCB87B0}" type="pres">
      <dgm:prSet presAssocID="{25D96A8B-4DC7-48D7-B3D8-19D179E2665F}" presName="negativeSpace" presStyleCnt="0"/>
      <dgm:spPr/>
    </dgm:pt>
    <dgm:pt modelId="{C68973BD-A3A0-4CEC-81FA-388997CBD94D}" type="pres">
      <dgm:prSet presAssocID="{25D96A8B-4DC7-48D7-B3D8-19D179E2665F}" presName="childText" presStyleLbl="conFgAcc1" presStyleIdx="1" presStyleCnt="3">
        <dgm:presLayoutVars>
          <dgm:bulletEnabled val="1"/>
        </dgm:presLayoutVars>
      </dgm:prSet>
      <dgm:spPr/>
    </dgm:pt>
    <dgm:pt modelId="{0749F43F-680B-489A-8D3B-BE309F573C4F}" type="pres">
      <dgm:prSet presAssocID="{98303E59-6874-4E7D-8D87-E3529CEEC52A}" presName="spaceBetweenRectangles" presStyleCnt="0"/>
      <dgm:spPr/>
    </dgm:pt>
    <dgm:pt modelId="{5546E6CC-90D4-4956-85AB-2A36592609AC}" type="pres">
      <dgm:prSet presAssocID="{7BF1B247-E67B-4C27-B798-4A2E35E72858}" presName="parentLin" presStyleCnt="0"/>
      <dgm:spPr/>
    </dgm:pt>
    <dgm:pt modelId="{2D058209-6F23-4C9E-AA25-B1AD3A8C7CEF}" type="pres">
      <dgm:prSet presAssocID="{7BF1B247-E67B-4C27-B798-4A2E35E72858}" presName="parentLeftMargin" presStyleLbl="node1" presStyleIdx="1" presStyleCnt="3"/>
      <dgm:spPr/>
    </dgm:pt>
    <dgm:pt modelId="{D91F110E-2D01-4CF3-A6D4-B89D7BAC8896}" type="pres">
      <dgm:prSet presAssocID="{7BF1B247-E67B-4C27-B798-4A2E35E72858}" presName="parentText" presStyleLbl="node1" presStyleIdx="2" presStyleCnt="3">
        <dgm:presLayoutVars>
          <dgm:chMax val="0"/>
          <dgm:bulletEnabled val="1"/>
        </dgm:presLayoutVars>
      </dgm:prSet>
      <dgm:spPr/>
    </dgm:pt>
    <dgm:pt modelId="{0EA722BB-A7D2-4732-827F-B929F23D8F50}" type="pres">
      <dgm:prSet presAssocID="{7BF1B247-E67B-4C27-B798-4A2E35E72858}" presName="negativeSpace" presStyleCnt="0"/>
      <dgm:spPr/>
    </dgm:pt>
    <dgm:pt modelId="{4FCCA16A-10A9-4240-A3FB-0480ACE01F9C}" type="pres">
      <dgm:prSet presAssocID="{7BF1B247-E67B-4C27-B798-4A2E35E72858}" presName="childText" presStyleLbl="conFgAcc1" presStyleIdx="2" presStyleCnt="3">
        <dgm:presLayoutVars>
          <dgm:bulletEnabled val="1"/>
        </dgm:presLayoutVars>
      </dgm:prSet>
      <dgm:spPr/>
    </dgm:pt>
  </dgm:ptLst>
  <dgm:cxnLst>
    <dgm:cxn modelId="{64E66C05-4612-4586-AA63-665FD7B7556D}" srcId="{FB208412-81FC-4525-BDEF-F241858C4A72}" destId="{707E4CE9-01D0-4195-827D-620D90E3289E}" srcOrd="0" destOrd="0" parTransId="{16FB19E7-3F23-4B80-ADD9-0B041E17D9A1}" sibTransId="{910DE87B-D5B4-4EE0-821C-6177DB700FF7}"/>
    <dgm:cxn modelId="{6232D30A-A175-4D9E-AB11-5C7AA71BFCC0}" srcId="{7BF1B247-E67B-4C27-B798-4A2E35E72858}" destId="{E8D07195-55CF-401E-9B70-78ED4B8ED7BF}" srcOrd="0" destOrd="0" parTransId="{32A562CC-4A67-4E65-A796-4476D96E947D}" sibTransId="{07682505-9A86-4BF3-95F8-B12B0D71E1C9}"/>
    <dgm:cxn modelId="{A454B41D-F7F8-411C-B37F-8473008070DD}" type="presOf" srcId="{E8D07195-55CF-401E-9B70-78ED4B8ED7BF}" destId="{4FCCA16A-10A9-4240-A3FB-0480ACE01F9C}" srcOrd="0" destOrd="0" presId="urn:microsoft.com/office/officeart/2005/8/layout/list1"/>
    <dgm:cxn modelId="{DE196525-46A4-473B-A9A6-0B505CC49D0F}" srcId="{0D022BF8-AEF4-5A45-A915-E5FB3F035BB5}" destId="{7BF1B247-E67B-4C27-B798-4A2E35E72858}" srcOrd="2" destOrd="0" parTransId="{E653D337-F9CD-4C06-BA50-59C71F1A271C}" sibTransId="{399B99B7-36EE-436A-97C0-6BA71F60714E}"/>
    <dgm:cxn modelId="{F5DF0628-445C-4AE5-B9CF-A82D46A56C97}" type="presOf" srcId="{76EC4725-2D20-4A55-9675-0E957159230F}" destId="{C68973BD-A3A0-4CEC-81FA-388997CBD94D}" srcOrd="0" destOrd="1" presId="urn:microsoft.com/office/officeart/2005/8/layout/list1"/>
    <dgm:cxn modelId="{874E8A29-2679-414C-A96C-9FE40BAD7C8E}" type="presOf" srcId="{DACA58D6-6423-4E88-80A5-55F2F796CB17}" destId="{C68973BD-A3A0-4CEC-81FA-388997CBD94D}" srcOrd="0" destOrd="2" presId="urn:microsoft.com/office/officeart/2005/8/layout/list1"/>
    <dgm:cxn modelId="{40CE752A-DF2A-4E77-BFC7-8B7EEFDDA77E}" srcId="{25D96A8B-4DC7-48D7-B3D8-19D179E2665F}" destId="{DACA58D6-6423-4E88-80A5-55F2F796CB17}" srcOrd="2" destOrd="0" parTransId="{89C7E030-0E39-4698-980E-FA1B11F490B5}" sibTransId="{9E1E93EF-ED55-4FF3-8BA5-46918EF4F86A}"/>
    <dgm:cxn modelId="{12374237-BAC0-4008-BE00-2F5B0A6293D5}" type="presOf" srcId="{1A71CBCF-3914-4254-A3DC-6C4E96A1C8F5}" destId="{C68973BD-A3A0-4CEC-81FA-388997CBD94D}" srcOrd="0" destOrd="0" presId="urn:microsoft.com/office/officeart/2005/8/layout/list1"/>
    <dgm:cxn modelId="{9BB5C13C-BCE4-44CF-83E5-9E58DC4F75DE}" srcId="{25D96A8B-4DC7-48D7-B3D8-19D179E2665F}" destId="{1A71CBCF-3914-4254-A3DC-6C4E96A1C8F5}" srcOrd="0" destOrd="0" parTransId="{A711A8A1-F765-4385-8DF2-6C71BC04E79E}" sibTransId="{C4640AA4-9B60-4CF0-A888-A25BA74057E3}"/>
    <dgm:cxn modelId="{8E152A51-37A2-4C3F-BEF2-967DD7BD1F3C}" srcId="{7BF1B247-E67B-4C27-B798-4A2E35E72858}" destId="{46E1B98C-6C3B-44F7-B2E1-58AC8EDF5D9F}" srcOrd="2" destOrd="0" parTransId="{75038B77-2FA0-4401-9C29-C648ED9E99DB}" sibTransId="{76243C3A-7BC0-4364-8468-99000F80E6D1}"/>
    <dgm:cxn modelId="{7A730C59-F9E0-4FB2-86EB-E33E27184179}" srcId="{25D96A8B-4DC7-48D7-B3D8-19D179E2665F}" destId="{76EC4725-2D20-4A55-9675-0E957159230F}" srcOrd="1" destOrd="0" parTransId="{5002C0A7-97C6-4986-913E-AF1394735404}" sibTransId="{2195B449-4F6A-4D43-B6A5-1DDA0569902D}"/>
    <dgm:cxn modelId="{46C2106D-1426-4D53-B3CA-8AD5A8C1B3D3}" type="presOf" srcId="{FB208412-81FC-4525-BDEF-F241858C4A72}" destId="{E6BFE78D-6AA4-44AA-A017-F47F362845B5}" srcOrd="0" destOrd="0" presId="urn:microsoft.com/office/officeart/2005/8/layout/list1"/>
    <dgm:cxn modelId="{7676BE77-8C41-4033-A7C7-3C14ADAB8540}" type="presOf" srcId="{FB208412-81FC-4525-BDEF-F241858C4A72}" destId="{C5C5205F-D7B3-4A66-B2D2-F8E35A7B53F5}" srcOrd="1" destOrd="0" presId="urn:microsoft.com/office/officeart/2005/8/layout/list1"/>
    <dgm:cxn modelId="{636BB389-D2E0-4FC0-A54C-4A22F260CDD1}" type="presOf" srcId="{707E4CE9-01D0-4195-827D-620D90E3289E}" destId="{5949281E-EF07-4184-BAE4-67618259188B}" srcOrd="0" destOrd="0" presId="urn:microsoft.com/office/officeart/2005/8/layout/list1"/>
    <dgm:cxn modelId="{0ADD2C8C-886F-4E7D-B3E1-FDAFFDA7C45A}" type="presOf" srcId="{25D96A8B-4DC7-48D7-B3D8-19D179E2665F}" destId="{EF75F7F1-5388-448B-8743-F20EC548FD09}" srcOrd="1" destOrd="0" presId="urn:microsoft.com/office/officeart/2005/8/layout/list1"/>
    <dgm:cxn modelId="{2AB54595-9360-4B69-B5A8-131097FA053D}" type="presOf" srcId="{8D8EE9DE-9D38-4D58-A3FA-0635A286FAB3}" destId="{4FCCA16A-10A9-4240-A3FB-0480ACE01F9C}" srcOrd="0" destOrd="1" presId="urn:microsoft.com/office/officeart/2005/8/layout/list1"/>
    <dgm:cxn modelId="{637D339B-106D-40B6-9609-15424F1BC556}" type="presOf" srcId="{C4EAEA24-9955-441B-ABE0-E4F6F7F90DB0}" destId="{4FCCA16A-10A9-4240-A3FB-0480ACE01F9C}" srcOrd="0" destOrd="3" presId="urn:microsoft.com/office/officeart/2005/8/layout/list1"/>
    <dgm:cxn modelId="{AF0798B7-CF4C-4AF8-9169-A300B3E1DDE7}" srcId="{0D022BF8-AEF4-5A45-A915-E5FB3F035BB5}" destId="{FB208412-81FC-4525-BDEF-F241858C4A72}" srcOrd="0" destOrd="0" parTransId="{C2E51680-D0D8-4A5A-9396-08A403431515}" sibTransId="{065BE158-9C8D-4EF8-9429-48343897E27C}"/>
    <dgm:cxn modelId="{65A70FBF-21D2-4CC0-946C-5DB02973A5AB}" type="presOf" srcId="{7BF1B247-E67B-4C27-B798-4A2E35E72858}" destId="{D91F110E-2D01-4CF3-A6D4-B89D7BAC8896}" srcOrd="1" destOrd="0" presId="urn:microsoft.com/office/officeart/2005/8/layout/list1"/>
    <dgm:cxn modelId="{5D202FC3-204A-4152-8AEA-78AC50F53E99}" type="presOf" srcId="{25D96A8B-4DC7-48D7-B3D8-19D179E2665F}" destId="{44347FA2-786A-4D1F-819A-7E2123FAB82B}" srcOrd="0" destOrd="0" presId="urn:microsoft.com/office/officeart/2005/8/layout/list1"/>
    <dgm:cxn modelId="{83FB89DF-5DDF-4419-8AD2-80C9397007B2}" srcId="{7BF1B247-E67B-4C27-B798-4A2E35E72858}" destId="{8D8EE9DE-9D38-4D58-A3FA-0635A286FAB3}" srcOrd="1" destOrd="0" parTransId="{2AA08F61-2C4A-45BC-85B9-34E7DF97E7DA}" sibTransId="{559D3BF5-A87D-4631-B14F-2A8A23DBE0E0}"/>
    <dgm:cxn modelId="{0DC2A7E5-5E2A-439D-8973-94B67AAD12EB}" type="presOf" srcId="{7BF1B247-E67B-4C27-B798-4A2E35E72858}" destId="{2D058209-6F23-4C9E-AA25-B1AD3A8C7CEF}" srcOrd="0" destOrd="0" presId="urn:microsoft.com/office/officeart/2005/8/layout/list1"/>
    <dgm:cxn modelId="{F7A6DEE9-28D5-4565-BAA5-035361BF0FEB}" type="presOf" srcId="{46E1B98C-6C3B-44F7-B2E1-58AC8EDF5D9F}" destId="{4FCCA16A-10A9-4240-A3FB-0480ACE01F9C}" srcOrd="0" destOrd="2" presId="urn:microsoft.com/office/officeart/2005/8/layout/list1"/>
    <dgm:cxn modelId="{B92B13EC-7353-4F8F-B307-748A87FEE13B}" srcId="{0D022BF8-AEF4-5A45-A915-E5FB3F035BB5}" destId="{25D96A8B-4DC7-48D7-B3D8-19D179E2665F}" srcOrd="1" destOrd="0" parTransId="{2C08ACF4-FB23-457D-94E8-DA99C64C8C04}" sibTransId="{98303E59-6874-4E7D-8D87-E3529CEEC52A}"/>
    <dgm:cxn modelId="{ACA943EF-DBA2-CB43-B28A-52BD3B610112}" type="presOf" srcId="{0D022BF8-AEF4-5A45-A915-E5FB3F035BB5}" destId="{EBEF18DA-FA78-4042-ABD7-7FEBE0A709FB}" srcOrd="0" destOrd="0" presId="urn:microsoft.com/office/officeart/2005/8/layout/list1"/>
    <dgm:cxn modelId="{784411F9-F1D5-470E-BBB7-0EB348AC369C}" srcId="{7BF1B247-E67B-4C27-B798-4A2E35E72858}" destId="{C4EAEA24-9955-441B-ABE0-E4F6F7F90DB0}" srcOrd="3" destOrd="0" parTransId="{3859C369-87B1-4387-A176-FD1A32FF9602}" sibTransId="{38404800-011D-4924-AF9C-525ED70CFD30}"/>
    <dgm:cxn modelId="{AC14905A-1AA1-4D32-944E-B9494BE2A26D}" type="presParOf" srcId="{EBEF18DA-FA78-4042-ABD7-7FEBE0A709FB}" destId="{6209A9E9-3254-4BD7-9260-39EECE21F147}" srcOrd="0" destOrd="0" presId="urn:microsoft.com/office/officeart/2005/8/layout/list1"/>
    <dgm:cxn modelId="{B6A80734-96F7-4A5D-A0BC-FE78FB99DC85}" type="presParOf" srcId="{6209A9E9-3254-4BD7-9260-39EECE21F147}" destId="{E6BFE78D-6AA4-44AA-A017-F47F362845B5}" srcOrd="0" destOrd="0" presId="urn:microsoft.com/office/officeart/2005/8/layout/list1"/>
    <dgm:cxn modelId="{C26A3EE6-433F-4467-9835-34B914D5C628}" type="presParOf" srcId="{6209A9E9-3254-4BD7-9260-39EECE21F147}" destId="{C5C5205F-D7B3-4A66-B2D2-F8E35A7B53F5}" srcOrd="1" destOrd="0" presId="urn:microsoft.com/office/officeart/2005/8/layout/list1"/>
    <dgm:cxn modelId="{BC42EF3A-5E15-4C87-A412-9D7189BA01D8}" type="presParOf" srcId="{EBEF18DA-FA78-4042-ABD7-7FEBE0A709FB}" destId="{80264351-FA2B-4E30-A68D-AC73887D75A0}" srcOrd="1" destOrd="0" presId="urn:microsoft.com/office/officeart/2005/8/layout/list1"/>
    <dgm:cxn modelId="{F53F0902-A0BA-490F-8A15-13DA5CDA9E58}" type="presParOf" srcId="{EBEF18DA-FA78-4042-ABD7-7FEBE0A709FB}" destId="{5949281E-EF07-4184-BAE4-67618259188B}" srcOrd="2" destOrd="0" presId="urn:microsoft.com/office/officeart/2005/8/layout/list1"/>
    <dgm:cxn modelId="{658B248F-A98F-41B3-8480-9F65887576DE}" type="presParOf" srcId="{EBEF18DA-FA78-4042-ABD7-7FEBE0A709FB}" destId="{D46C5132-3EC7-4DF7-A5FD-535C812B23AD}" srcOrd="3" destOrd="0" presId="urn:microsoft.com/office/officeart/2005/8/layout/list1"/>
    <dgm:cxn modelId="{40ADF7CF-E656-40A0-90D2-A7B84E0B97CA}" type="presParOf" srcId="{EBEF18DA-FA78-4042-ABD7-7FEBE0A709FB}" destId="{34570E4E-10A1-4C52-A53E-09361AAFAB63}" srcOrd="4" destOrd="0" presId="urn:microsoft.com/office/officeart/2005/8/layout/list1"/>
    <dgm:cxn modelId="{A6CA3806-8FDB-4D6A-8EFB-A7983A5D77B5}" type="presParOf" srcId="{34570E4E-10A1-4C52-A53E-09361AAFAB63}" destId="{44347FA2-786A-4D1F-819A-7E2123FAB82B}" srcOrd="0" destOrd="0" presId="urn:microsoft.com/office/officeart/2005/8/layout/list1"/>
    <dgm:cxn modelId="{718BB0E3-86E7-439F-BBE0-718C4E27B6DF}" type="presParOf" srcId="{34570E4E-10A1-4C52-A53E-09361AAFAB63}" destId="{EF75F7F1-5388-448B-8743-F20EC548FD09}" srcOrd="1" destOrd="0" presId="urn:microsoft.com/office/officeart/2005/8/layout/list1"/>
    <dgm:cxn modelId="{5074D099-F516-405F-8D67-0BEC4FAD3598}" type="presParOf" srcId="{EBEF18DA-FA78-4042-ABD7-7FEBE0A709FB}" destId="{001DE9C2-AE77-492C-BBBE-1835ACCB87B0}" srcOrd="5" destOrd="0" presId="urn:microsoft.com/office/officeart/2005/8/layout/list1"/>
    <dgm:cxn modelId="{3B67EA88-7A33-4A52-9673-3A5273099C6B}" type="presParOf" srcId="{EBEF18DA-FA78-4042-ABD7-7FEBE0A709FB}" destId="{C68973BD-A3A0-4CEC-81FA-388997CBD94D}" srcOrd="6" destOrd="0" presId="urn:microsoft.com/office/officeart/2005/8/layout/list1"/>
    <dgm:cxn modelId="{C0164536-401F-4B30-A5D6-E229A3E2FFD3}" type="presParOf" srcId="{EBEF18DA-FA78-4042-ABD7-7FEBE0A709FB}" destId="{0749F43F-680B-489A-8D3B-BE309F573C4F}" srcOrd="7" destOrd="0" presId="urn:microsoft.com/office/officeart/2005/8/layout/list1"/>
    <dgm:cxn modelId="{CC275FBA-F421-4F91-A19E-299FC9C683CD}" type="presParOf" srcId="{EBEF18DA-FA78-4042-ABD7-7FEBE0A709FB}" destId="{5546E6CC-90D4-4956-85AB-2A36592609AC}" srcOrd="8" destOrd="0" presId="urn:microsoft.com/office/officeart/2005/8/layout/list1"/>
    <dgm:cxn modelId="{240D9EE9-F2FC-4604-A964-6220AFF4AB82}" type="presParOf" srcId="{5546E6CC-90D4-4956-85AB-2A36592609AC}" destId="{2D058209-6F23-4C9E-AA25-B1AD3A8C7CEF}" srcOrd="0" destOrd="0" presId="urn:microsoft.com/office/officeart/2005/8/layout/list1"/>
    <dgm:cxn modelId="{47CBAD05-28D6-4206-B10F-1FD0DD38D5EE}" type="presParOf" srcId="{5546E6CC-90D4-4956-85AB-2A36592609AC}" destId="{D91F110E-2D01-4CF3-A6D4-B89D7BAC8896}" srcOrd="1" destOrd="0" presId="urn:microsoft.com/office/officeart/2005/8/layout/list1"/>
    <dgm:cxn modelId="{8D6964DA-D413-4C49-806E-41B9BC84D4DD}" type="presParOf" srcId="{EBEF18DA-FA78-4042-ABD7-7FEBE0A709FB}" destId="{0EA722BB-A7D2-4732-827F-B929F23D8F50}" srcOrd="9" destOrd="0" presId="urn:microsoft.com/office/officeart/2005/8/layout/list1"/>
    <dgm:cxn modelId="{F6A0EC09-B0B2-4D67-86D2-154555FC3BCA}" type="presParOf" srcId="{EBEF18DA-FA78-4042-ABD7-7FEBE0A709FB}" destId="{4FCCA16A-10A9-4240-A3FB-0480ACE01F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B242E1-48A4-6E4E-9519-EB25EAEACD2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665659F-E31C-1041-AB20-4BE10534600B}">
      <dgm:prSet phldrT="[Text]" custT="1"/>
      <dgm:spPr/>
      <dgm:t>
        <a:bodyPr/>
        <a:lstStyle/>
        <a:p>
          <a:pPr>
            <a:buNone/>
          </a:pPr>
          <a:r>
            <a:rPr lang="en-US" sz="2000" b="0" i="0" u="none" dirty="0">
              <a:solidFill>
                <a:srgbClr val="FFFFFF"/>
              </a:solidFill>
              <a:latin typeface="Times New Roman"/>
              <a:ea typeface="+mn-ea"/>
              <a:cs typeface="+mn-cs"/>
            </a:rPr>
            <a:t>Risks </a:t>
          </a:r>
          <a:endParaRPr lang="en-US" sz="2000" b="0" dirty="0"/>
        </a:p>
      </dgm:t>
    </dgm:pt>
    <dgm:pt modelId="{003CD59D-6E11-6E46-8B06-F24EB60D94FF}" type="parTrans" cxnId="{51BB6D93-C9A7-1340-A012-BC17388318AC}">
      <dgm:prSet/>
      <dgm:spPr/>
      <dgm:t>
        <a:bodyPr/>
        <a:lstStyle/>
        <a:p>
          <a:endParaRPr lang="en-US"/>
        </a:p>
      </dgm:t>
    </dgm:pt>
    <dgm:pt modelId="{40B47585-959D-CD4F-A244-DE0720A92EFB}" type="sibTrans" cxnId="{51BB6D93-C9A7-1340-A012-BC17388318AC}">
      <dgm:prSet/>
      <dgm:spPr/>
      <dgm:t>
        <a:bodyPr/>
        <a:lstStyle/>
        <a:p>
          <a:endParaRPr lang="en-US"/>
        </a:p>
      </dgm:t>
    </dgm:pt>
    <dgm:pt modelId="{E1B3A4BA-74D2-8A49-8E33-5DDCC2804C35}">
      <dgm:prSet phldrT="[Text]" custT="1"/>
      <dgm:spPr/>
      <dgm:t>
        <a:bodyPr/>
        <a:lstStyle/>
        <a:p>
          <a:r>
            <a:rPr lang="en-US" sz="2000" b="0" dirty="0">
              <a:latin typeface="Times New Roman"/>
              <a:cs typeface="Times New Roman"/>
            </a:rPr>
            <a:t>Database Considerations</a:t>
          </a:r>
        </a:p>
      </dgm:t>
    </dgm:pt>
    <dgm:pt modelId="{601826F5-54C2-5D4F-B9AA-5E70F516E331}" type="parTrans" cxnId="{7BAB0F70-7658-854D-9A67-6C7870D1836A}">
      <dgm:prSet/>
      <dgm:spPr/>
      <dgm:t>
        <a:bodyPr/>
        <a:lstStyle/>
        <a:p>
          <a:endParaRPr lang="en-US"/>
        </a:p>
      </dgm:t>
    </dgm:pt>
    <dgm:pt modelId="{4E6D66B6-F91C-8E46-8098-B1C38DCBE4FD}" type="sibTrans" cxnId="{7BAB0F70-7658-854D-9A67-6C7870D1836A}">
      <dgm:prSet/>
      <dgm:spPr/>
      <dgm:t>
        <a:bodyPr/>
        <a:lstStyle/>
        <a:p>
          <a:endParaRPr lang="en-US"/>
        </a:p>
      </dgm:t>
    </dgm:pt>
    <dgm:pt modelId="{ED37C5FF-8949-D441-BAB2-99B12F8D042B}">
      <dgm:prSet/>
      <dgm:spPr/>
      <dgm:t>
        <a:bodyPr/>
        <a:lstStyle/>
        <a:p>
          <a:pPr>
            <a:buFont typeface="Arial" panose="020B0604020202020204" pitchFamily="34" charset="0"/>
            <a:buChar char="•"/>
          </a:pPr>
          <a:r>
            <a:rPr lang="en-US" b="0" i="0" u="none" dirty="0"/>
            <a:t>Loss of data/confidentiality is almost always a risk. Include this in your submission. ​</a:t>
          </a:r>
          <a:endParaRPr lang="en-US" dirty="0"/>
        </a:p>
      </dgm:t>
    </dgm:pt>
    <dgm:pt modelId="{1069A64B-5ED5-B34E-B1E4-AA4EA702A3BA}" type="parTrans" cxnId="{CF3C904F-1C24-BF43-B525-B5C281D2D213}">
      <dgm:prSet/>
      <dgm:spPr/>
      <dgm:t>
        <a:bodyPr/>
        <a:lstStyle/>
        <a:p>
          <a:endParaRPr lang="en-US"/>
        </a:p>
      </dgm:t>
    </dgm:pt>
    <dgm:pt modelId="{C26D6C25-6B29-704D-B87F-B197353B123D}" type="sibTrans" cxnId="{CF3C904F-1C24-BF43-B525-B5C281D2D213}">
      <dgm:prSet/>
      <dgm:spPr/>
      <dgm:t>
        <a:bodyPr/>
        <a:lstStyle/>
        <a:p>
          <a:endParaRPr lang="en-US"/>
        </a:p>
      </dgm:t>
    </dgm:pt>
    <dgm:pt modelId="{6CFB3218-E25F-2E4C-9864-71B3FA686F3D}">
      <dgm:prSet/>
      <dgm:spPr/>
      <dgm:t>
        <a:bodyPr/>
        <a:lstStyle/>
        <a:p>
          <a:r>
            <a:rPr lang="en-US" b="0" i="0" u="none" dirty="0"/>
            <a:t>Be sure to not only include risks, but specify how these risks will be mitigate or managed ​</a:t>
          </a:r>
        </a:p>
      </dgm:t>
    </dgm:pt>
    <dgm:pt modelId="{4BDFF3E7-C492-054B-8658-ADD7E3FD8EEB}" type="parTrans" cxnId="{403EC673-25B5-BD4D-BAF0-F7DCA6152DBC}">
      <dgm:prSet/>
      <dgm:spPr/>
      <dgm:t>
        <a:bodyPr/>
        <a:lstStyle/>
        <a:p>
          <a:endParaRPr lang="en-US"/>
        </a:p>
      </dgm:t>
    </dgm:pt>
    <dgm:pt modelId="{FC5579E1-39D1-9644-BEBC-38B30C68E7F4}" type="sibTrans" cxnId="{403EC673-25B5-BD4D-BAF0-F7DCA6152DBC}">
      <dgm:prSet/>
      <dgm:spPr/>
      <dgm:t>
        <a:bodyPr/>
        <a:lstStyle/>
        <a:p>
          <a:endParaRPr lang="en-US"/>
        </a:p>
      </dgm:t>
    </dgm:pt>
    <dgm:pt modelId="{984F1538-D33B-1F4D-9631-CDC297747218}">
      <dgm:prSet/>
      <dgm:spPr/>
      <dgm:t>
        <a:bodyPr/>
        <a:lstStyle/>
        <a:p>
          <a:r>
            <a:rPr lang="en-US" b="0" i="0" u="none" dirty="0"/>
            <a:t>Ex.) "De-identified data will be stored on a HIPAA compliant database and will only be accessible by the research team" ​</a:t>
          </a:r>
        </a:p>
      </dgm:t>
    </dgm:pt>
    <dgm:pt modelId="{DCD91276-4958-D742-8755-C73D09B066AF}" type="parTrans" cxnId="{68A00261-AE7E-D84D-A242-4AF79AB74453}">
      <dgm:prSet/>
      <dgm:spPr/>
      <dgm:t>
        <a:bodyPr/>
        <a:lstStyle/>
        <a:p>
          <a:endParaRPr lang="en-US"/>
        </a:p>
      </dgm:t>
    </dgm:pt>
    <dgm:pt modelId="{14416A5F-3760-E34C-A9A5-4D568EF51C58}" type="sibTrans" cxnId="{68A00261-AE7E-D84D-A242-4AF79AB74453}">
      <dgm:prSet/>
      <dgm:spPr/>
      <dgm:t>
        <a:bodyPr/>
        <a:lstStyle/>
        <a:p>
          <a:endParaRPr lang="en-US"/>
        </a:p>
      </dgm:t>
    </dgm:pt>
    <dgm:pt modelId="{EBEE6F03-C573-E74A-A40D-7D0D72E55C8F}">
      <dgm:prSet/>
      <dgm:spPr/>
      <dgm:t>
        <a:bodyPr/>
        <a:lstStyle/>
        <a:p>
          <a:pPr>
            <a:buFont typeface="Arial" panose="020B0604020202020204" pitchFamily="34" charset="0"/>
            <a:buChar char="•"/>
          </a:pPr>
          <a:r>
            <a:rPr lang="en-US" b="0" i="0" u="none" dirty="0"/>
            <a:t>If PHI will be stored for research purposes, it must be stored in a HIPAA compliant database. ​</a:t>
          </a:r>
          <a:endParaRPr lang="en-US" dirty="0"/>
        </a:p>
      </dgm:t>
    </dgm:pt>
    <dgm:pt modelId="{53C0C5E6-2502-A641-9E4F-194DB2BE50AB}" type="parTrans" cxnId="{A6045026-1F19-564A-9813-BF14D88E7759}">
      <dgm:prSet/>
      <dgm:spPr/>
      <dgm:t>
        <a:bodyPr/>
        <a:lstStyle/>
        <a:p>
          <a:endParaRPr lang="en-US"/>
        </a:p>
      </dgm:t>
    </dgm:pt>
    <dgm:pt modelId="{8AC38E79-3D7E-2747-9AE4-874EBC5D24B4}" type="sibTrans" cxnId="{A6045026-1F19-564A-9813-BF14D88E7759}">
      <dgm:prSet/>
      <dgm:spPr/>
      <dgm:t>
        <a:bodyPr/>
        <a:lstStyle/>
        <a:p>
          <a:endParaRPr lang="en-US"/>
        </a:p>
      </dgm:t>
    </dgm:pt>
    <dgm:pt modelId="{9E38FE43-1477-1946-AE87-B9CA96505743}">
      <dgm:prSet/>
      <dgm:spPr/>
      <dgm:t>
        <a:bodyPr/>
        <a:lstStyle/>
        <a:p>
          <a:r>
            <a:rPr lang="en-US" b="0" i="0" u="none" dirty="0"/>
            <a:t>All databases must be assessed and approved by IT security. If the database has not been authorized, it must be submitted for approval. This process may take a few weeks. </a:t>
          </a:r>
        </a:p>
      </dgm:t>
    </dgm:pt>
    <dgm:pt modelId="{366F707F-E800-BA47-A06C-D761F7870F93}" type="parTrans" cxnId="{6AC43937-4A20-FE43-9261-3F289991FA1A}">
      <dgm:prSet/>
      <dgm:spPr/>
      <dgm:t>
        <a:bodyPr/>
        <a:lstStyle/>
        <a:p>
          <a:endParaRPr lang="en-US"/>
        </a:p>
      </dgm:t>
    </dgm:pt>
    <dgm:pt modelId="{EDE0AB8F-164F-4C41-ACAF-3B8A9D8EB966}" type="sibTrans" cxnId="{6AC43937-4A20-FE43-9261-3F289991FA1A}">
      <dgm:prSet/>
      <dgm:spPr/>
      <dgm:t>
        <a:bodyPr/>
        <a:lstStyle/>
        <a:p>
          <a:endParaRPr lang="en-US"/>
        </a:p>
      </dgm:t>
    </dgm:pt>
    <dgm:pt modelId="{3BE1AE82-3E6A-7E4E-9CE9-D1DC3CAD6E91}">
      <dgm:prSet/>
      <dgm:spPr/>
      <dgm:t>
        <a:bodyPr/>
        <a:lstStyle/>
        <a:p>
          <a:pPr>
            <a:buFont typeface="Arial" panose="020B0604020202020204" pitchFamily="34" charset="0"/>
            <a:buNone/>
          </a:pPr>
          <a:endParaRPr lang="en-US" dirty="0"/>
        </a:p>
      </dgm:t>
    </dgm:pt>
    <dgm:pt modelId="{E12242DA-7310-6F46-B637-38FD29FBC8BD}" type="parTrans" cxnId="{F307C744-0051-7C4C-A576-3461962EFAAF}">
      <dgm:prSet/>
      <dgm:spPr/>
      <dgm:t>
        <a:bodyPr/>
        <a:lstStyle/>
        <a:p>
          <a:endParaRPr lang="en-US"/>
        </a:p>
      </dgm:t>
    </dgm:pt>
    <dgm:pt modelId="{F7BEEC13-3CD3-204B-92C2-CE55C2FF91D5}" type="sibTrans" cxnId="{F307C744-0051-7C4C-A576-3461962EFAAF}">
      <dgm:prSet/>
      <dgm:spPr/>
      <dgm:t>
        <a:bodyPr/>
        <a:lstStyle/>
        <a:p>
          <a:endParaRPr lang="en-US"/>
        </a:p>
      </dgm:t>
    </dgm:pt>
    <dgm:pt modelId="{6FB67255-F3FC-CA4E-A345-ABE9A8634199}">
      <dgm:prSet/>
      <dgm:spPr/>
      <dgm:t>
        <a:bodyPr/>
        <a:lstStyle/>
        <a:p>
          <a:pPr>
            <a:buNone/>
          </a:pPr>
          <a:endParaRPr lang="en-US" b="0" i="0" u="none" dirty="0"/>
        </a:p>
      </dgm:t>
    </dgm:pt>
    <dgm:pt modelId="{01BFA03A-842B-BB41-8DB7-9AF532633EBF}" type="parTrans" cxnId="{F64E527A-3C39-9B42-8B9E-DAC9C3C1C68C}">
      <dgm:prSet/>
      <dgm:spPr/>
      <dgm:t>
        <a:bodyPr/>
        <a:lstStyle/>
        <a:p>
          <a:endParaRPr lang="en-US"/>
        </a:p>
      </dgm:t>
    </dgm:pt>
    <dgm:pt modelId="{0F3D3136-D38A-3C4F-8B53-511AE76C42D2}" type="sibTrans" cxnId="{F64E527A-3C39-9B42-8B9E-DAC9C3C1C68C}">
      <dgm:prSet/>
      <dgm:spPr/>
      <dgm:t>
        <a:bodyPr/>
        <a:lstStyle/>
        <a:p>
          <a:endParaRPr lang="en-US"/>
        </a:p>
      </dgm:t>
    </dgm:pt>
    <dgm:pt modelId="{599DC46D-71B9-B341-A9D8-1A0698CB408F}">
      <dgm:prSet/>
      <dgm:spPr/>
      <dgm:t>
        <a:bodyPr/>
        <a:lstStyle/>
        <a:p>
          <a:pPr>
            <a:buFont typeface="Arial" panose="020B0604020202020204" pitchFamily="34" charset="0"/>
            <a:buNone/>
          </a:pPr>
          <a:endParaRPr lang="en-US" dirty="0"/>
        </a:p>
      </dgm:t>
    </dgm:pt>
    <dgm:pt modelId="{863D7975-CE28-F84B-9781-9DB47252FBAA}" type="parTrans" cxnId="{DDC2400F-5344-344E-982C-067A6FFC0BBB}">
      <dgm:prSet/>
      <dgm:spPr/>
      <dgm:t>
        <a:bodyPr/>
        <a:lstStyle/>
        <a:p>
          <a:endParaRPr lang="en-US"/>
        </a:p>
      </dgm:t>
    </dgm:pt>
    <dgm:pt modelId="{2BC80CE0-4388-BF40-93B3-59501F4BFD8C}" type="sibTrans" cxnId="{DDC2400F-5344-344E-982C-067A6FFC0BBB}">
      <dgm:prSet/>
      <dgm:spPr/>
      <dgm:t>
        <a:bodyPr/>
        <a:lstStyle/>
        <a:p>
          <a:endParaRPr lang="en-US"/>
        </a:p>
      </dgm:t>
    </dgm:pt>
    <dgm:pt modelId="{A4B14608-2186-4244-97AA-51F7031E44E9}">
      <dgm:prSet phldr="0"/>
      <dgm:spPr/>
      <dgm:t>
        <a:bodyPr/>
        <a:lstStyle/>
        <a:p>
          <a:endParaRPr lang="en-US" b="0" dirty="0">
            <a:latin typeface="Arial"/>
            <a:cs typeface="Arial"/>
          </a:endParaRPr>
        </a:p>
      </dgm:t>
    </dgm:pt>
    <dgm:pt modelId="{4C368E4D-D6C6-4D51-B0E4-2E80CE364F80}" type="parTrans" cxnId="{5B755B62-1FA3-4180-B4EC-91C97261BA9B}">
      <dgm:prSet/>
      <dgm:spPr/>
    </dgm:pt>
    <dgm:pt modelId="{782D1EE8-6AA2-40F1-AF84-DAFEACBD42B2}" type="sibTrans" cxnId="{5B755B62-1FA3-4180-B4EC-91C97261BA9B}">
      <dgm:prSet/>
      <dgm:spPr/>
    </dgm:pt>
    <dgm:pt modelId="{E139CDCC-C62F-4860-879C-470700F6D2D2}">
      <dgm:prSet phldr="0"/>
      <dgm:spPr/>
      <dgm:t>
        <a:bodyPr/>
        <a:lstStyle/>
        <a:p>
          <a:endParaRPr lang="en-US" b="0" i="0" u="none" dirty="0">
            <a:latin typeface="Arial"/>
          </a:endParaRPr>
        </a:p>
      </dgm:t>
    </dgm:pt>
    <dgm:pt modelId="{1A785F94-DED4-4401-9D0D-635F1CB2A8A0}" type="parTrans" cxnId="{ED7D0A41-872C-451E-8BAF-C6740DA8EBF6}">
      <dgm:prSet/>
      <dgm:spPr/>
    </dgm:pt>
    <dgm:pt modelId="{929D75A9-0D7F-4684-87F9-D6DB9356FBF3}" type="sibTrans" cxnId="{ED7D0A41-872C-451E-8BAF-C6740DA8EBF6}">
      <dgm:prSet/>
      <dgm:spPr/>
    </dgm:pt>
    <dgm:pt modelId="{EE10A632-0907-2844-A431-B4F7C81F4F7C}" type="pres">
      <dgm:prSet presAssocID="{6CB242E1-48A4-6E4E-9519-EB25EAEACD29}" presName="linear" presStyleCnt="0">
        <dgm:presLayoutVars>
          <dgm:dir/>
          <dgm:animLvl val="lvl"/>
          <dgm:resizeHandles val="exact"/>
        </dgm:presLayoutVars>
      </dgm:prSet>
      <dgm:spPr/>
    </dgm:pt>
    <dgm:pt modelId="{00116F1A-A0FB-8341-BA4C-81375BFB1166}" type="pres">
      <dgm:prSet presAssocID="{3665659F-E31C-1041-AB20-4BE10534600B}" presName="parentLin" presStyleCnt="0"/>
      <dgm:spPr/>
    </dgm:pt>
    <dgm:pt modelId="{D2C420CA-A374-5641-B12B-9567FD51C9AF}" type="pres">
      <dgm:prSet presAssocID="{3665659F-E31C-1041-AB20-4BE10534600B}" presName="parentLeftMargin" presStyleLbl="node1" presStyleIdx="0" presStyleCnt="2"/>
      <dgm:spPr/>
    </dgm:pt>
    <dgm:pt modelId="{9C7ECEAD-7A39-4F4D-82C9-85959B679D83}" type="pres">
      <dgm:prSet presAssocID="{3665659F-E31C-1041-AB20-4BE10534600B}" presName="parentText" presStyleLbl="node1" presStyleIdx="0" presStyleCnt="2">
        <dgm:presLayoutVars>
          <dgm:chMax val="0"/>
          <dgm:bulletEnabled val="1"/>
        </dgm:presLayoutVars>
      </dgm:prSet>
      <dgm:spPr/>
    </dgm:pt>
    <dgm:pt modelId="{46BA1F81-2F3F-7F4D-A5DC-52B10098D2E1}" type="pres">
      <dgm:prSet presAssocID="{3665659F-E31C-1041-AB20-4BE10534600B}" presName="negativeSpace" presStyleCnt="0"/>
      <dgm:spPr/>
    </dgm:pt>
    <dgm:pt modelId="{D0F178B5-06EC-4846-96E2-0E4FF6FDCD30}" type="pres">
      <dgm:prSet presAssocID="{3665659F-E31C-1041-AB20-4BE10534600B}" presName="childText" presStyleLbl="conFgAcc1" presStyleIdx="0" presStyleCnt="2">
        <dgm:presLayoutVars>
          <dgm:bulletEnabled val="1"/>
        </dgm:presLayoutVars>
      </dgm:prSet>
      <dgm:spPr/>
    </dgm:pt>
    <dgm:pt modelId="{9BF83732-A408-ED4E-A4C9-01DE6C887695}" type="pres">
      <dgm:prSet presAssocID="{40B47585-959D-CD4F-A244-DE0720A92EFB}" presName="spaceBetweenRectangles" presStyleCnt="0"/>
      <dgm:spPr/>
    </dgm:pt>
    <dgm:pt modelId="{4C91E5F9-00C7-C74E-9327-045508606045}" type="pres">
      <dgm:prSet presAssocID="{E1B3A4BA-74D2-8A49-8E33-5DDCC2804C35}" presName="parentLin" presStyleCnt="0"/>
      <dgm:spPr/>
    </dgm:pt>
    <dgm:pt modelId="{EEF61903-37CC-C148-84C5-58028BA9C0F1}" type="pres">
      <dgm:prSet presAssocID="{E1B3A4BA-74D2-8A49-8E33-5DDCC2804C35}" presName="parentLeftMargin" presStyleLbl="node1" presStyleIdx="0" presStyleCnt="2"/>
      <dgm:spPr/>
    </dgm:pt>
    <dgm:pt modelId="{023853F7-FFF3-BD44-9183-93EEE7C0FD7C}" type="pres">
      <dgm:prSet presAssocID="{E1B3A4BA-74D2-8A49-8E33-5DDCC2804C35}" presName="parentText" presStyleLbl="node1" presStyleIdx="1" presStyleCnt="2">
        <dgm:presLayoutVars>
          <dgm:chMax val="0"/>
          <dgm:bulletEnabled val="1"/>
        </dgm:presLayoutVars>
      </dgm:prSet>
      <dgm:spPr/>
    </dgm:pt>
    <dgm:pt modelId="{8DECD48A-B1A6-E04A-AC5E-1317231C60FD}" type="pres">
      <dgm:prSet presAssocID="{E1B3A4BA-74D2-8A49-8E33-5DDCC2804C35}" presName="negativeSpace" presStyleCnt="0"/>
      <dgm:spPr/>
    </dgm:pt>
    <dgm:pt modelId="{37C840DC-F947-0747-8D06-6F8F104E1C84}" type="pres">
      <dgm:prSet presAssocID="{E1B3A4BA-74D2-8A49-8E33-5DDCC2804C35}" presName="childText" presStyleLbl="conFgAcc1" presStyleIdx="1" presStyleCnt="2">
        <dgm:presLayoutVars>
          <dgm:bulletEnabled val="1"/>
        </dgm:presLayoutVars>
      </dgm:prSet>
      <dgm:spPr/>
    </dgm:pt>
  </dgm:ptLst>
  <dgm:cxnLst>
    <dgm:cxn modelId="{A407CB05-9C8E-485C-8EE3-1F225B51325D}" type="presOf" srcId="{A4B14608-2186-4244-97AA-51F7031E44E9}" destId="{D0F178B5-06EC-4846-96E2-0E4FF6FDCD30}" srcOrd="0" destOrd="5" presId="urn:microsoft.com/office/officeart/2005/8/layout/list1"/>
    <dgm:cxn modelId="{DDC2400F-5344-344E-982C-067A6FFC0BBB}" srcId="{E1B3A4BA-74D2-8A49-8E33-5DDCC2804C35}" destId="{599DC46D-71B9-B341-A9D8-1A0698CB408F}" srcOrd="1" destOrd="0" parTransId="{863D7975-CE28-F84B-9781-9DB47252FBAA}" sibTransId="{2BC80CE0-4388-BF40-93B3-59501F4BFD8C}"/>
    <dgm:cxn modelId="{27121215-6A21-461D-9F4B-4DBDBA2819FF}" type="presOf" srcId="{3665659F-E31C-1041-AB20-4BE10534600B}" destId="{D2C420CA-A374-5641-B12B-9567FD51C9AF}" srcOrd="0" destOrd="0" presId="urn:microsoft.com/office/officeart/2005/8/layout/list1"/>
    <dgm:cxn modelId="{C0465719-FDE6-439F-8817-0A5DC8860332}" type="presOf" srcId="{599DC46D-71B9-B341-A9D8-1A0698CB408F}" destId="{37C840DC-F947-0747-8D06-6F8F104E1C84}" srcOrd="0" destOrd="1" presId="urn:microsoft.com/office/officeart/2005/8/layout/list1"/>
    <dgm:cxn modelId="{F47FE01C-1B9A-43A7-A3B8-91332FEB286D}" type="presOf" srcId="{6CFB3218-E25F-2E4C-9864-71B3FA686F3D}" destId="{D0F178B5-06EC-4846-96E2-0E4FF6FDCD30}" srcOrd="0" destOrd="2" presId="urn:microsoft.com/office/officeart/2005/8/layout/list1"/>
    <dgm:cxn modelId="{A6045026-1F19-564A-9813-BF14D88E7759}" srcId="{E1B3A4BA-74D2-8A49-8E33-5DDCC2804C35}" destId="{EBEE6F03-C573-E74A-A40D-7D0D72E55C8F}" srcOrd="0" destOrd="0" parTransId="{53C0C5E6-2502-A641-9E4F-194DB2BE50AB}" sibTransId="{8AC38E79-3D7E-2747-9AE4-874EBC5D24B4}"/>
    <dgm:cxn modelId="{139C4232-BAAE-46C8-8ABD-53A158B8BCBB}" type="presOf" srcId="{3BE1AE82-3E6A-7E4E-9CE9-D1DC3CAD6E91}" destId="{D0F178B5-06EC-4846-96E2-0E4FF6FDCD30}" srcOrd="0" destOrd="1" presId="urn:microsoft.com/office/officeart/2005/8/layout/list1"/>
    <dgm:cxn modelId="{77EE5134-02EE-4739-BACB-399450D2B7BE}" type="presOf" srcId="{9E38FE43-1477-1946-AE87-B9CA96505743}" destId="{37C840DC-F947-0747-8D06-6F8F104E1C84}" srcOrd="0" destOrd="2" presId="urn:microsoft.com/office/officeart/2005/8/layout/list1"/>
    <dgm:cxn modelId="{6AC43937-4A20-FE43-9261-3F289991FA1A}" srcId="{E1B3A4BA-74D2-8A49-8E33-5DDCC2804C35}" destId="{9E38FE43-1477-1946-AE87-B9CA96505743}" srcOrd="2" destOrd="0" parTransId="{366F707F-E800-BA47-A06C-D761F7870F93}" sibTransId="{EDE0AB8F-164F-4C41-ACAF-3B8A9D8EB966}"/>
    <dgm:cxn modelId="{B0920641-3969-4978-B8E4-384C20F22D12}" type="presOf" srcId="{EBEE6F03-C573-E74A-A40D-7D0D72E55C8F}" destId="{37C840DC-F947-0747-8D06-6F8F104E1C84}" srcOrd="0" destOrd="0" presId="urn:microsoft.com/office/officeart/2005/8/layout/list1"/>
    <dgm:cxn modelId="{ED7D0A41-872C-451E-8BAF-C6740DA8EBF6}" srcId="{E1B3A4BA-74D2-8A49-8E33-5DDCC2804C35}" destId="{E139CDCC-C62F-4860-879C-470700F6D2D2}" srcOrd="3" destOrd="0" parTransId="{1A785F94-DED4-4401-9D0D-635F1CB2A8A0}" sibTransId="{929D75A9-0D7F-4684-87F9-D6DB9356FBF3}"/>
    <dgm:cxn modelId="{F307C744-0051-7C4C-A576-3461962EFAAF}" srcId="{3665659F-E31C-1041-AB20-4BE10534600B}" destId="{3BE1AE82-3E6A-7E4E-9CE9-D1DC3CAD6E91}" srcOrd="1" destOrd="0" parTransId="{E12242DA-7310-6F46-B637-38FD29FBC8BD}" sibTransId="{F7BEEC13-3CD3-204B-92C2-CE55C2FF91D5}"/>
    <dgm:cxn modelId="{CF3C904F-1C24-BF43-B525-B5C281D2D213}" srcId="{3665659F-E31C-1041-AB20-4BE10534600B}" destId="{ED37C5FF-8949-D441-BAB2-99B12F8D042B}" srcOrd="0" destOrd="0" parTransId="{1069A64B-5ED5-B34E-B1E4-AA4EA702A3BA}" sibTransId="{C26D6C25-6B29-704D-B87F-B197353B123D}"/>
    <dgm:cxn modelId="{0554D54F-F317-F848-8746-54B264CE75EA}" type="presOf" srcId="{6CB242E1-48A4-6E4E-9519-EB25EAEACD29}" destId="{EE10A632-0907-2844-A431-B4F7C81F4F7C}" srcOrd="0" destOrd="0" presId="urn:microsoft.com/office/officeart/2005/8/layout/list1"/>
    <dgm:cxn modelId="{777AA35D-4701-4BC3-9A50-077E13C0BD67}" type="presOf" srcId="{E1B3A4BA-74D2-8A49-8E33-5DDCC2804C35}" destId="{023853F7-FFF3-BD44-9183-93EEE7C0FD7C}" srcOrd="1" destOrd="0" presId="urn:microsoft.com/office/officeart/2005/8/layout/list1"/>
    <dgm:cxn modelId="{68A00261-AE7E-D84D-A242-4AF79AB74453}" srcId="{6FB67255-F3FC-CA4E-A345-ABE9A8634199}" destId="{984F1538-D33B-1F4D-9631-CDC297747218}" srcOrd="0" destOrd="0" parTransId="{DCD91276-4958-D742-8755-C73D09B066AF}" sibTransId="{14416A5F-3760-E34C-A9A5-4D568EF51C58}"/>
    <dgm:cxn modelId="{5B755B62-1FA3-4180-B4EC-91C97261BA9B}" srcId="{3665659F-E31C-1041-AB20-4BE10534600B}" destId="{A4B14608-2186-4244-97AA-51F7031E44E9}" srcOrd="4" destOrd="0" parTransId="{4C368E4D-D6C6-4D51-B0E4-2E80CE364F80}" sibTransId="{782D1EE8-6AA2-40F1-AF84-DAFEACBD42B2}"/>
    <dgm:cxn modelId="{7BAB0F70-7658-854D-9A67-6C7870D1836A}" srcId="{6CB242E1-48A4-6E4E-9519-EB25EAEACD29}" destId="{E1B3A4BA-74D2-8A49-8E33-5DDCC2804C35}" srcOrd="1" destOrd="0" parTransId="{601826F5-54C2-5D4F-B9AA-5E70F516E331}" sibTransId="{4E6D66B6-F91C-8E46-8098-B1C38DCBE4FD}"/>
    <dgm:cxn modelId="{403EC673-25B5-BD4D-BAF0-F7DCA6152DBC}" srcId="{3665659F-E31C-1041-AB20-4BE10534600B}" destId="{6CFB3218-E25F-2E4C-9864-71B3FA686F3D}" srcOrd="2" destOrd="0" parTransId="{4BDFF3E7-C492-054B-8658-ADD7E3FD8EEB}" sibTransId="{FC5579E1-39D1-9644-BEBC-38B30C68E7F4}"/>
    <dgm:cxn modelId="{F64E527A-3C39-9B42-8B9E-DAC9C3C1C68C}" srcId="{3665659F-E31C-1041-AB20-4BE10534600B}" destId="{6FB67255-F3FC-CA4E-A345-ABE9A8634199}" srcOrd="3" destOrd="0" parTransId="{01BFA03A-842B-BB41-8DB7-9AF532633EBF}" sibTransId="{0F3D3136-D38A-3C4F-8B53-511AE76C42D2}"/>
    <dgm:cxn modelId="{CA0CB582-5284-4451-8BFA-34BCA2CD824D}" type="presOf" srcId="{6FB67255-F3FC-CA4E-A345-ABE9A8634199}" destId="{D0F178B5-06EC-4846-96E2-0E4FF6FDCD30}" srcOrd="0" destOrd="3" presId="urn:microsoft.com/office/officeart/2005/8/layout/list1"/>
    <dgm:cxn modelId="{2791558C-79C9-4713-A1A3-9A37E9B0AA3D}" type="presOf" srcId="{3665659F-E31C-1041-AB20-4BE10534600B}" destId="{9C7ECEAD-7A39-4F4D-82C9-85959B679D83}" srcOrd="1" destOrd="0" presId="urn:microsoft.com/office/officeart/2005/8/layout/list1"/>
    <dgm:cxn modelId="{51BB6D93-C9A7-1340-A012-BC17388318AC}" srcId="{6CB242E1-48A4-6E4E-9519-EB25EAEACD29}" destId="{3665659F-E31C-1041-AB20-4BE10534600B}" srcOrd="0" destOrd="0" parTransId="{003CD59D-6E11-6E46-8B06-F24EB60D94FF}" sibTransId="{40B47585-959D-CD4F-A244-DE0720A92EFB}"/>
    <dgm:cxn modelId="{D8AC7098-9DF4-492F-AAB0-735CB7AD5A58}" type="presOf" srcId="{ED37C5FF-8949-D441-BAB2-99B12F8D042B}" destId="{D0F178B5-06EC-4846-96E2-0E4FF6FDCD30}" srcOrd="0" destOrd="0" presId="urn:microsoft.com/office/officeart/2005/8/layout/list1"/>
    <dgm:cxn modelId="{6A267FB0-954D-4AF8-8C1A-0B99F9C6760C}" type="presOf" srcId="{E1B3A4BA-74D2-8A49-8E33-5DDCC2804C35}" destId="{EEF61903-37CC-C148-84C5-58028BA9C0F1}" srcOrd="0" destOrd="0" presId="urn:microsoft.com/office/officeart/2005/8/layout/list1"/>
    <dgm:cxn modelId="{7245C4BC-2A9B-43E0-A60E-BF34A168FD79}" type="presOf" srcId="{E139CDCC-C62F-4860-879C-470700F6D2D2}" destId="{37C840DC-F947-0747-8D06-6F8F104E1C84}" srcOrd="0" destOrd="3" presId="urn:microsoft.com/office/officeart/2005/8/layout/list1"/>
    <dgm:cxn modelId="{8F44DDD6-1272-4E30-8E39-6F29A0B0ADAB}" type="presOf" srcId="{984F1538-D33B-1F4D-9631-CDC297747218}" destId="{D0F178B5-06EC-4846-96E2-0E4FF6FDCD30}" srcOrd="0" destOrd="4" presId="urn:microsoft.com/office/officeart/2005/8/layout/list1"/>
    <dgm:cxn modelId="{8D48DF46-22C5-4445-9C61-0073F72DF3D1}" type="presParOf" srcId="{EE10A632-0907-2844-A431-B4F7C81F4F7C}" destId="{00116F1A-A0FB-8341-BA4C-81375BFB1166}" srcOrd="0" destOrd="0" presId="urn:microsoft.com/office/officeart/2005/8/layout/list1"/>
    <dgm:cxn modelId="{4DE27C12-19C5-4115-AB97-7EAA28C26EDD}" type="presParOf" srcId="{00116F1A-A0FB-8341-BA4C-81375BFB1166}" destId="{D2C420CA-A374-5641-B12B-9567FD51C9AF}" srcOrd="0" destOrd="0" presId="urn:microsoft.com/office/officeart/2005/8/layout/list1"/>
    <dgm:cxn modelId="{5D3DCE8E-8739-428D-B296-C9A0B83438E4}" type="presParOf" srcId="{00116F1A-A0FB-8341-BA4C-81375BFB1166}" destId="{9C7ECEAD-7A39-4F4D-82C9-85959B679D83}" srcOrd="1" destOrd="0" presId="urn:microsoft.com/office/officeart/2005/8/layout/list1"/>
    <dgm:cxn modelId="{78A317D9-8394-4597-82C2-F9D8CB6D9834}" type="presParOf" srcId="{EE10A632-0907-2844-A431-B4F7C81F4F7C}" destId="{46BA1F81-2F3F-7F4D-A5DC-52B10098D2E1}" srcOrd="1" destOrd="0" presId="urn:microsoft.com/office/officeart/2005/8/layout/list1"/>
    <dgm:cxn modelId="{E30EDBE4-203B-47FD-B20C-3F3679D50E0A}" type="presParOf" srcId="{EE10A632-0907-2844-A431-B4F7C81F4F7C}" destId="{D0F178B5-06EC-4846-96E2-0E4FF6FDCD30}" srcOrd="2" destOrd="0" presId="urn:microsoft.com/office/officeart/2005/8/layout/list1"/>
    <dgm:cxn modelId="{47592D1B-6DB3-4FC1-9D73-D8D3168E9D57}" type="presParOf" srcId="{EE10A632-0907-2844-A431-B4F7C81F4F7C}" destId="{9BF83732-A408-ED4E-A4C9-01DE6C887695}" srcOrd="3" destOrd="0" presId="urn:microsoft.com/office/officeart/2005/8/layout/list1"/>
    <dgm:cxn modelId="{CB24DDCA-06ED-4015-95FC-7EF4BDB33185}" type="presParOf" srcId="{EE10A632-0907-2844-A431-B4F7C81F4F7C}" destId="{4C91E5F9-00C7-C74E-9327-045508606045}" srcOrd="4" destOrd="0" presId="urn:microsoft.com/office/officeart/2005/8/layout/list1"/>
    <dgm:cxn modelId="{C8C8EAEB-A393-400C-90FA-34506F34C58D}" type="presParOf" srcId="{4C91E5F9-00C7-C74E-9327-045508606045}" destId="{EEF61903-37CC-C148-84C5-58028BA9C0F1}" srcOrd="0" destOrd="0" presId="urn:microsoft.com/office/officeart/2005/8/layout/list1"/>
    <dgm:cxn modelId="{60AE63C4-F221-42F0-A75E-9F040FA6CA5C}" type="presParOf" srcId="{4C91E5F9-00C7-C74E-9327-045508606045}" destId="{023853F7-FFF3-BD44-9183-93EEE7C0FD7C}" srcOrd="1" destOrd="0" presId="urn:microsoft.com/office/officeart/2005/8/layout/list1"/>
    <dgm:cxn modelId="{FC7BA502-ED21-49B0-8A87-2990539D4A3E}" type="presParOf" srcId="{EE10A632-0907-2844-A431-B4F7C81F4F7C}" destId="{8DECD48A-B1A6-E04A-AC5E-1317231C60FD}" srcOrd="5" destOrd="0" presId="urn:microsoft.com/office/officeart/2005/8/layout/list1"/>
    <dgm:cxn modelId="{E90AC2EA-9B16-42F6-AF6F-429FCCBF28E4}" type="presParOf" srcId="{EE10A632-0907-2844-A431-B4F7C81F4F7C}" destId="{37C840DC-F947-0747-8D06-6F8F104E1C8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8CF19C-25F8-4D7A-AA71-E7C5A2699D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750E1D-D73C-4FF8-AF3F-5D155DB5C4A0}">
      <dgm:prSet phldr="0" custT="1"/>
      <dgm:spPr/>
      <dgm:t>
        <a:bodyPr/>
        <a:lstStyle/>
        <a:p>
          <a:pPr algn="l">
            <a:lnSpc>
              <a:spcPts val="2300"/>
            </a:lnSpc>
          </a:pPr>
          <a:r>
            <a:rPr lang="en-US" sz="2000" b="0" i="0" u="none" dirty="0">
              <a:latin typeface="Times New Roman"/>
              <a:cs typeface="Times New Roman"/>
            </a:rPr>
            <a:t>Study Team and Required Effort </a:t>
          </a:r>
          <a:endParaRPr lang="en-US" sz="2000" b="0" dirty="0">
            <a:latin typeface="Times New Roman"/>
            <a:cs typeface="Times New Roman"/>
          </a:endParaRPr>
        </a:p>
      </dgm:t>
    </dgm:pt>
    <dgm:pt modelId="{63B72DBD-9429-4BEA-92D9-638E42CC8EDC}" type="parTrans" cxnId="{425091E3-441E-42C9-8797-A35012FCFE65}">
      <dgm:prSet/>
      <dgm:spPr/>
      <dgm:t>
        <a:bodyPr/>
        <a:lstStyle/>
        <a:p>
          <a:endParaRPr lang="en-US"/>
        </a:p>
      </dgm:t>
    </dgm:pt>
    <dgm:pt modelId="{5B99BB5F-5FDA-4F7F-B703-CC52F61BD111}" type="sibTrans" cxnId="{425091E3-441E-42C9-8797-A35012FCFE65}">
      <dgm:prSet/>
      <dgm:spPr/>
      <dgm:t>
        <a:bodyPr/>
        <a:lstStyle/>
        <a:p>
          <a:endParaRPr lang="en-US"/>
        </a:p>
      </dgm:t>
    </dgm:pt>
    <dgm:pt modelId="{FAB26D08-4F65-3748-A011-8EDAEF65129D}">
      <dgm:prSet phldr="0" custT="1"/>
      <dgm:spPr/>
      <dgm:t>
        <a:bodyPr/>
        <a:lstStyle/>
        <a:p>
          <a:pPr algn="l">
            <a:lnSpc>
              <a:spcPts val="2300"/>
            </a:lnSpc>
          </a:pPr>
          <a:r>
            <a:rPr lang="en-US" sz="2000" b="0" i="0" u="none" dirty="0">
              <a:latin typeface="Times New Roman"/>
              <a:cs typeface="Times New Roman"/>
            </a:rPr>
            <a:t>Conflicts of Interest </a:t>
          </a:r>
          <a:endParaRPr lang="en-US" sz="2000" b="0" dirty="0">
            <a:latin typeface="Times New Roman"/>
            <a:cs typeface="Times New Roman"/>
          </a:endParaRPr>
        </a:p>
      </dgm:t>
    </dgm:pt>
    <dgm:pt modelId="{73F4D058-830C-474F-963D-F888E698E496}" type="parTrans" cxnId="{343B9842-1A17-044C-A472-D9AC4C6E6675}">
      <dgm:prSet/>
      <dgm:spPr/>
      <dgm:t>
        <a:bodyPr/>
        <a:lstStyle/>
        <a:p>
          <a:endParaRPr lang="en-US"/>
        </a:p>
      </dgm:t>
    </dgm:pt>
    <dgm:pt modelId="{14A5516C-0AC5-034D-90E2-6F4983B99456}" type="sibTrans" cxnId="{343B9842-1A17-044C-A472-D9AC4C6E6675}">
      <dgm:prSet/>
      <dgm:spPr/>
      <dgm:t>
        <a:bodyPr/>
        <a:lstStyle/>
        <a:p>
          <a:endParaRPr lang="en-US"/>
        </a:p>
      </dgm:t>
    </dgm:pt>
    <dgm:pt modelId="{B8617458-31AE-C84A-8937-6DA64DB5B81F}">
      <dgm:prSet phldr="0" custT="1"/>
      <dgm:spPr/>
      <dgm:t>
        <a:bodyPr/>
        <a:lstStyle/>
        <a:p>
          <a:pPr algn="l">
            <a:lnSpc>
              <a:spcPts val="2300"/>
            </a:lnSpc>
          </a:pPr>
          <a:r>
            <a:rPr lang="en-US" sz="2000" b="0" i="0" u="none" dirty="0"/>
            <a:t>The workload must be manageable for the size of the study team. </a:t>
          </a:r>
          <a:endParaRPr lang="en-US" sz="2000" b="0" dirty="0"/>
        </a:p>
      </dgm:t>
    </dgm:pt>
    <dgm:pt modelId="{617EB67C-F726-BD42-82BA-4E2B663C6151}" type="parTrans" cxnId="{220FE1AD-353B-3648-AFC5-70F074E37625}">
      <dgm:prSet/>
      <dgm:spPr/>
      <dgm:t>
        <a:bodyPr/>
        <a:lstStyle/>
        <a:p>
          <a:endParaRPr lang="en-US"/>
        </a:p>
      </dgm:t>
    </dgm:pt>
    <dgm:pt modelId="{FD4434B9-350B-3044-B254-80FA636615C9}" type="sibTrans" cxnId="{220FE1AD-353B-3648-AFC5-70F074E37625}">
      <dgm:prSet/>
      <dgm:spPr/>
      <dgm:t>
        <a:bodyPr/>
        <a:lstStyle/>
        <a:p>
          <a:endParaRPr lang="en-US"/>
        </a:p>
      </dgm:t>
    </dgm:pt>
    <dgm:pt modelId="{13AE5955-BDAB-424D-B26A-222782524177}">
      <dgm:prSet custT="1"/>
      <dgm:spPr/>
      <dgm:t>
        <a:bodyPr/>
        <a:lstStyle/>
        <a:p>
          <a:pPr>
            <a:buFont typeface="Wingdings" pitchFamily="2" charset="2"/>
            <a:buChar char="§"/>
          </a:pPr>
          <a:r>
            <a:rPr lang="en-US" sz="2000" b="0" i="0" u="none" dirty="0"/>
            <a:t>Please note that the department only provides CRC assistance for funded studies</a:t>
          </a:r>
        </a:p>
      </dgm:t>
    </dgm:pt>
    <dgm:pt modelId="{656C3482-5FB4-364F-A49E-C00336EF798A}" type="parTrans" cxnId="{EEDFF6FD-CAA4-D440-B6E9-789785873037}">
      <dgm:prSet/>
      <dgm:spPr/>
      <dgm:t>
        <a:bodyPr/>
        <a:lstStyle/>
        <a:p>
          <a:endParaRPr lang="en-US"/>
        </a:p>
      </dgm:t>
    </dgm:pt>
    <dgm:pt modelId="{01F08D61-6C97-4440-9EF5-8AA97F598F2F}" type="sibTrans" cxnId="{EEDFF6FD-CAA4-D440-B6E9-789785873037}">
      <dgm:prSet/>
      <dgm:spPr/>
      <dgm:t>
        <a:bodyPr/>
        <a:lstStyle/>
        <a:p>
          <a:endParaRPr lang="en-US"/>
        </a:p>
      </dgm:t>
    </dgm:pt>
    <dgm:pt modelId="{442E5CDA-3972-2E42-B316-E7BFA4045B39}">
      <dgm:prSet custT="1"/>
      <dgm:spPr/>
      <dgm:t>
        <a:bodyPr/>
        <a:lstStyle/>
        <a:p>
          <a:r>
            <a:rPr lang="en-US" sz="2000" b="0" i="0" u="none" dirty="0"/>
            <a:t>How long will data entry take per patient? Who will enter data, conduct follow-up procedures, be responsible for consent and randomization procedures? Are there multiple sites where these procedures will occur? </a:t>
          </a:r>
        </a:p>
      </dgm:t>
    </dgm:pt>
    <dgm:pt modelId="{9D1B53E8-BD40-7845-93BE-6F5B4C455EF8}" type="parTrans" cxnId="{8FFA92F1-7027-E34C-9CAA-BB32071E7181}">
      <dgm:prSet/>
      <dgm:spPr/>
      <dgm:t>
        <a:bodyPr/>
        <a:lstStyle/>
        <a:p>
          <a:endParaRPr lang="en-US"/>
        </a:p>
      </dgm:t>
    </dgm:pt>
    <dgm:pt modelId="{DBD7BDBE-11DB-5648-B1C1-192DFF7BC99E}" type="sibTrans" cxnId="{8FFA92F1-7027-E34C-9CAA-BB32071E7181}">
      <dgm:prSet/>
      <dgm:spPr/>
      <dgm:t>
        <a:bodyPr/>
        <a:lstStyle/>
        <a:p>
          <a:endParaRPr lang="en-US"/>
        </a:p>
      </dgm:t>
    </dgm:pt>
    <dgm:pt modelId="{26FED54B-1596-7C4B-89A6-042A3E997EAF}">
      <dgm:prSet phldr="0" custT="1"/>
      <dgm:spPr/>
      <dgm:t>
        <a:bodyPr/>
        <a:lstStyle/>
        <a:p>
          <a:pPr algn="l">
            <a:lnSpc>
              <a:spcPts val="2300"/>
            </a:lnSpc>
          </a:pPr>
          <a:r>
            <a:rPr lang="en-US" sz="2000" b="0" i="0" u="none" dirty="0"/>
            <a:t>This applies to PI's and Sub-I's. If your faculty mentor has a conflict of interest, a management plan may be suggested by FCOI</a:t>
          </a:r>
          <a:endParaRPr lang="en-US" sz="2000" b="0" dirty="0"/>
        </a:p>
      </dgm:t>
    </dgm:pt>
    <dgm:pt modelId="{C0314D78-924A-FB42-99B7-4A07EE027382}" type="parTrans" cxnId="{A08D430F-5F76-8C41-B800-050EDA297F97}">
      <dgm:prSet/>
      <dgm:spPr/>
      <dgm:t>
        <a:bodyPr/>
        <a:lstStyle/>
        <a:p>
          <a:endParaRPr lang="en-US"/>
        </a:p>
      </dgm:t>
    </dgm:pt>
    <dgm:pt modelId="{CCD9DC0F-9C37-F748-9A5F-826BDD8ECC94}" type="sibTrans" cxnId="{A08D430F-5F76-8C41-B800-050EDA297F97}">
      <dgm:prSet/>
      <dgm:spPr/>
      <dgm:t>
        <a:bodyPr/>
        <a:lstStyle/>
        <a:p>
          <a:endParaRPr lang="en-US"/>
        </a:p>
      </dgm:t>
    </dgm:pt>
    <dgm:pt modelId="{7CB627B4-AFA9-134A-92A2-D69D541D72EB}">
      <dgm:prSet custT="1"/>
      <dgm:spPr/>
      <dgm:t>
        <a:bodyPr/>
        <a:lstStyle/>
        <a:p>
          <a:endParaRPr lang="en-US" sz="2000" b="0" i="0" u="none" dirty="0"/>
        </a:p>
      </dgm:t>
    </dgm:pt>
    <dgm:pt modelId="{C2AAE0BE-256E-EB4C-9A8A-08507F0058B7}" type="parTrans" cxnId="{00A19E97-0ED8-2243-A22D-53AAB8F9A037}">
      <dgm:prSet/>
      <dgm:spPr/>
      <dgm:t>
        <a:bodyPr/>
        <a:lstStyle/>
        <a:p>
          <a:endParaRPr lang="en-US"/>
        </a:p>
      </dgm:t>
    </dgm:pt>
    <dgm:pt modelId="{EC884630-9C03-1E42-8A12-A41118F9A54B}" type="sibTrans" cxnId="{00A19E97-0ED8-2243-A22D-53AAB8F9A037}">
      <dgm:prSet/>
      <dgm:spPr/>
      <dgm:t>
        <a:bodyPr/>
        <a:lstStyle/>
        <a:p>
          <a:endParaRPr lang="en-US"/>
        </a:p>
      </dgm:t>
    </dgm:pt>
    <dgm:pt modelId="{C4A85FE1-BAEA-4CC6-AEFC-36649C88233B}">
      <dgm:prSet phldr="0"/>
      <dgm:spPr/>
      <dgm:t>
        <a:bodyPr/>
        <a:lstStyle/>
        <a:p>
          <a:pPr algn="l">
            <a:lnSpc>
              <a:spcPts val="2300"/>
            </a:lnSpc>
          </a:pPr>
          <a:endParaRPr lang="en-US" b="0" dirty="0">
            <a:latin typeface="Arial"/>
          </a:endParaRPr>
        </a:p>
      </dgm:t>
    </dgm:pt>
    <dgm:pt modelId="{E5B7D6ED-C2C5-44FE-9DA0-78F7A83653F0}" type="parTrans" cxnId="{BF6D1DA9-D140-4F7C-BB22-84AE67328404}">
      <dgm:prSet/>
      <dgm:spPr/>
    </dgm:pt>
    <dgm:pt modelId="{E98DB2D5-6FDF-48D3-A635-B26306A298EE}" type="sibTrans" cxnId="{BF6D1DA9-D140-4F7C-BB22-84AE67328404}">
      <dgm:prSet/>
      <dgm:spPr/>
    </dgm:pt>
    <dgm:pt modelId="{546C6790-2B92-45A0-B5E5-C2E6FECC2E8B}" type="pres">
      <dgm:prSet presAssocID="{D58CF19C-25F8-4D7A-AA71-E7C5A2699D36}" presName="linear" presStyleCnt="0">
        <dgm:presLayoutVars>
          <dgm:dir/>
          <dgm:animLvl val="lvl"/>
          <dgm:resizeHandles val="exact"/>
        </dgm:presLayoutVars>
      </dgm:prSet>
      <dgm:spPr/>
    </dgm:pt>
    <dgm:pt modelId="{5DA0C539-0AD0-43BD-891E-28F0E5A13B2D}" type="pres">
      <dgm:prSet presAssocID="{5D750E1D-D73C-4FF8-AF3F-5D155DB5C4A0}" presName="parentLin" presStyleCnt="0"/>
      <dgm:spPr/>
    </dgm:pt>
    <dgm:pt modelId="{BFC97728-3389-4D50-86F7-03959AB55459}" type="pres">
      <dgm:prSet presAssocID="{5D750E1D-D73C-4FF8-AF3F-5D155DB5C4A0}" presName="parentLeftMargin" presStyleLbl="node1" presStyleIdx="0" presStyleCnt="2"/>
      <dgm:spPr/>
    </dgm:pt>
    <dgm:pt modelId="{F0C10883-3D45-4679-8A86-AE0E2142A67F}" type="pres">
      <dgm:prSet presAssocID="{5D750E1D-D73C-4FF8-AF3F-5D155DB5C4A0}" presName="parentText" presStyleLbl="node1" presStyleIdx="0" presStyleCnt="2" custScaleX="99780" custScaleY="89100" custLinFactNeighborX="18230" custLinFactNeighborY="-31182">
        <dgm:presLayoutVars>
          <dgm:chMax val="0"/>
          <dgm:bulletEnabled val="1"/>
        </dgm:presLayoutVars>
      </dgm:prSet>
      <dgm:spPr/>
    </dgm:pt>
    <dgm:pt modelId="{0FFA3E2F-E5C8-4C6F-988D-7CEA4E862FEC}" type="pres">
      <dgm:prSet presAssocID="{5D750E1D-D73C-4FF8-AF3F-5D155DB5C4A0}" presName="negativeSpace" presStyleCnt="0"/>
      <dgm:spPr/>
    </dgm:pt>
    <dgm:pt modelId="{E1981338-9FCC-40E6-8245-2FB8830732F6}" type="pres">
      <dgm:prSet presAssocID="{5D750E1D-D73C-4FF8-AF3F-5D155DB5C4A0}" presName="childText" presStyleLbl="conFgAcc1" presStyleIdx="0" presStyleCnt="2" custScaleY="108276">
        <dgm:presLayoutVars>
          <dgm:bulletEnabled val="1"/>
        </dgm:presLayoutVars>
      </dgm:prSet>
      <dgm:spPr/>
    </dgm:pt>
    <dgm:pt modelId="{7C0EE73A-BB3D-754A-9AFC-BDE02F2A4BE2}" type="pres">
      <dgm:prSet presAssocID="{5B99BB5F-5FDA-4F7F-B703-CC52F61BD111}" presName="spaceBetweenRectangles" presStyleCnt="0"/>
      <dgm:spPr/>
    </dgm:pt>
    <dgm:pt modelId="{1C2DF7A9-CF08-784D-B330-255BFD43EB0A}" type="pres">
      <dgm:prSet presAssocID="{FAB26D08-4F65-3748-A011-8EDAEF65129D}" presName="parentLin" presStyleCnt="0"/>
      <dgm:spPr/>
    </dgm:pt>
    <dgm:pt modelId="{B5E4770F-868B-474E-9363-FD6986A0C022}" type="pres">
      <dgm:prSet presAssocID="{FAB26D08-4F65-3748-A011-8EDAEF65129D}" presName="parentLeftMargin" presStyleLbl="node1" presStyleIdx="0" presStyleCnt="2"/>
      <dgm:spPr/>
    </dgm:pt>
    <dgm:pt modelId="{6D498D36-F136-E348-A18E-E4825BDFA733}" type="pres">
      <dgm:prSet presAssocID="{FAB26D08-4F65-3748-A011-8EDAEF65129D}" presName="parentText" presStyleLbl="node1" presStyleIdx="1" presStyleCnt="2" custScaleX="99780" custScaleY="85685" custLinFactNeighborX="1541" custLinFactNeighborY="-33188">
        <dgm:presLayoutVars>
          <dgm:chMax val="0"/>
          <dgm:bulletEnabled val="1"/>
        </dgm:presLayoutVars>
      </dgm:prSet>
      <dgm:spPr/>
    </dgm:pt>
    <dgm:pt modelId="{CAD89BDE-8020-B84D-AC85-995DE2C66D1A}" type="pres">
      <dgm:prSet presAssocID="{FAB26D08-4F65-3748-A011-8EDAEF65129D}" presName="negativeSpace" presStyleCnt="0"/>
      <dgm:spPr/>
    </dgm:pt>
    <dgm:pt modelId="{3F52A637-ECEB-4347-88BA-4E738685176D}" type="pres">
      <dgm:prSet presAssocID="{FAB26D08-4F65-3748-A011-8EDAEF65129D}" presName="childText" presStyleLbl="conFgAcc1" presStyleIdx="1" presStyleCnt="2">
        <dgm:presLayoutVars>
          <dgm:bulletEnabled val="1"/>
        </dgm:presLayoutVars>
      </dgm:prSet>
      <dgm:spPr/>
    </dgm:pt>
  </dgm:ptLst>
  <dgm:cxnLst>
    <dgm:cxn modelId="{A08D430F-5F76-8C41-B800-050EDA297F97}" srcId="{FAB26D08-4F65-3748-A011-8EDAEF65129D}" destId="{26FED54B-1596-7C4B-89A6-042A3E997EAF}" srcOrd="0" destOrd="0" parTransId="{C0314D78-924A-FB42-99B7-4A07EE027382}" sibTransId="{CCD9DC0F-9C37-F748-9A5F-826BDD8ECC94}"/>
    <dgm:cxn modelId="{9A99423A-62B0-4B69-AB74-30AD047F770A}" type="presOf" srcId="{5D750E1D-D73C-4FF8-AF3F-5D155DB5C4A0}" destId="{F0C10883-3D45-4679-8A86-AE0E2142A67F}" srcOrd="1" destOrd="0" presId="urn:microsoft.com/office/officeart/2005/8/layout/list1"/>
    <dgm:cxn modelId="{BF52FD3B-AD62-4CAB-8E52-5D4254EF6316}" type="presOf" srcId="{D58CF19C-25F8-4D7A-AA71-E7C5A2699D36}" destId="{546C6790-2B92-45A0-B5E5-C2E6FECC2E8B}" srcOrd="0" destOrd="0" presId="urn:microsoft.com/office/officeart/2005/8/layout/list1"/>
    <dgm:cxn modelId="{343B9842-1A17-044C-A472-D9AC4C6E6675}" srcId="{D58CF19C-25F8-4D7A-AA71-E7C5A2699D36}" destId="{FAB26D08-4F65-3748-A011-8EDAEF65129D}" srcOrd="1" destOrd="0" parTransId="{73F4D058-830C-474F-963D-F888E698E496}" sibTransId="{14A5516C-0AC5-034D-90E2-6F4983B99456}"/>
    <dgm:cxn modelId="{9101F14E-D57E-4C9E-AA72-7CD56CB69CC3}" type="presOf" srcId="{26FED54B-1596-7C4B-89A6-042A3E997EAF}" destId="{3F52A637-ECEB-4347-88BA-4E738685176D}" srcOrd="0" destOrd="0" presId="urn:microsoft.com/office/officeart/2005/8/layout/list1"/>
    <dgm:cxn modelId="{CA9C0856-901E-4131-96EA-EC9A462B4385}" type="presOf" srcId="{5D750E1D-D73C-4FF8-AF3F-5D155DB5C4A0}" destId="{BFC97728-3389-4D50-86F7-03959AB55459}" srcOrd="0" destOrd="0" presId="urn:microsoft.com/office/officeart/2005/8/layout/list1"/>
    <dgm:cxn modelId="{9B949B59-EC54-4DD7-8C94-6E31834FCC38}" type="presOf" srcId="{442E5CDA-3972-2E42-B316-E7BFA4045B39}" destId="{E1981338-9FCC-40E6-8245-2FB8830732F6}" srcOrd="0" destOrd="3" presId="urn:microsoft.com/office/officeart/2005/8/layout/list1"/>
    <dgm:cxn modelId="{00A19E97-0ED8-2243-A22D-53AAB8F9A037}" srcId="{B8617458-31AE-C84A-8937-6DA64DB5B81F}" destId="{7CB627B4-AFA9-134A-92A2-D69D541D72EB}" srcOrd="1" destOrd="0" parTransId="{C2AAE0BE-256E-EB4C-9A8A-08507F0058B7}" sibTransId="{EC884630-9C03-1E42-8A12-A41118F9A54B}"/>
    <dgm:cxn modelId="{5E20CF9F-02FB-4B9B-A2AB-2EB7DD38734E}" type="presOf" srcId="{13AE5955-BDAB-424D-B26A-222782524177}" destId="{E1981338-9FCC-40E6-8245-2FB8830732F6}" srcOrd="0" destOrd="1" presId="urn:microsoft.com/office/officeart/2005/8/layout/list1"/>
    <dgm:cxn modelId="{BF6D1DA9-D140-4F7C-BB22-84AE67328404}" srcId="{FAB26D08-4F65-3748-A011-8EDAEF65129D}" destId="{C4A85FE1-BAEA-4CC6-AEFC-36649C88233B}" srcOrd="1" destOrd="0" parTransId="{E5B7D6ED-C2C5-44FE-9DA0-78F7A83653F0}" sibTransId="{E98DB2D5-6FDF-48D3-A635-B26306A298EE}"/>
    <dgm:cxn modelId="{220FE1AD-353B-3648-AFC5-70F074E37625}" srcId="{5D750E1D-D73C-4FF8-AF3F-5D155DB5C4A0}" destId="{B8617458-31AE-C84A-8937-6DA64DB5B81F}" srcOrd="0" destOrd="0" parTransId="{617EB67C-F726-BD42-82BA-4E2B663C6151}" sibTransId="{FD4434B9-350B-3044-B254-80FA636615C9}"/>
    <dgm:cxn modelId="{2DF062B4-E20A-4FA9-A44C-A0AAF033FA76}" type="presOf" srcId="{C4A85FE1-BAEA-4CC6-AEFC-36649C88233B}" destId="{3F52A637-ECEB-4347-88BA-4E738685176D}" srcOrd="0" destOrd="1" presId="urn:microsoft.com/office/officeart/2005/8/layout/list1"/>
    <dgm:cxn modelId="{543B40C3-33E7-4DE9-9392-7530FC35BFFC}" type="presOf" srcId="{FAB26D08-4F65-3748-A011-8EDAEF65129D}" destId="{6D498D36-F136-E348-A18E-E4825BDFA733}" srcOrd="1" destOrd="0" presId="urn:microsoft.com/office/officeart/2005/8/layout/list1"/>
    <dgm:cxn modelId="{BD607BCB-0D47-4E17-89F1-EFCC8DD3E178}" type="presOf" srcId="{B8617458-31AE-C84A-8937-6DA64DB5B81F}" destId="{E1981338-9FCC-40E6-8245-2FB8830732F6}" srcOrd="0" destOrd="0" presId="urn:microsoft.com/office/officeart/2005/8/layout/list1"/>
    <dgm:cxn modelId="{1032D5CB-3FE6-4797-90EC-EB92BBF12D2F}" type="presOf" srcId="{7CB627B4-AFA9-134A-92A2-D69D541D72EB}" destId="{E1981338-9FCC-40E6-8245-2FB8830732F6}" srcOrd="0" destOrd="2" presId="urn:microsoft.com/office/officeart/2005/8/layout/list1"/>
    <dgm:cxn modelId="{F5EC30DA-51C8-46E0-9AB7-817939F5A01C}" type="presOf" srcId="{FAB26D08-4F65-3748-A011-8EDAEF65129D}" destId="{B5E4770F-868B-474E-9363-FD6986A0C022}" srcOrd="0" destOrd="0" presId="urn:microsoft.com/office/officeart/2005/8/layout/list1"/>
    <dgm:cxn modelId="{425091E3-441E-42C9-8797-A35012FCFE65}" srcId="{D58CF19C-25F8-4D7A-AA71-E7C5A2699D36}" destId="{5D750E1D-D73C-4FF8-AF3F-5D155DB5C4A0}" srcOrd="0" destOrd="0" parTransId="{63B72DBD-9429-4BEA-92D9-638E42CC8EDC}" sibTransId="{5B99BB5F-5FDA-4F7F-B703-CC52F61BD111}"/>
    <dgm:cxn modelId="{8FFA92F1-7027-E34C-9CAA-BB32071E7181}" srcId="{5D750E1D-D73C-4FF8-AF3F-5D155DB5C4A0}" destId="{442E5CDA-3972-2E42-B316-E7BFA4045B39}" srcOrd="1" destOrd="0" parTransId="{9D1B53E8-BD40-7845-93BE-6F5B4C455EF8}" sibTransId="{DBD7BDBE-11DB-5648-B1C1-192DFF7BC99E}"/>
    <dgm:cxn modelId="{EEDFF6FD-CAA4-D440-B6E9-789785873037}" srcId="{B8617458-31AE-C84A-8937-6DA64DB5B81F}" destId="{13AE5955-BDAB-424D-B26A-222782524177}" srcOrd="0" destOrd="0" parTransId="{656C3482-5FB4-364F-A49E-C00336EF798A}" sibTransId="{01F08D61-6C97-4440-9EF5-8AA97F598F2F}"/>
    <dgm:cxn modelId="{69D1D330-66B7-4988-A4CD-A24125CC4E7A}" type="presParOf" srcId="{546C6790-2B92-45A0-B5E5-C2E6FECC2E8B}" destId="{5DA0C539-0AD0-43BD-891E-28F0E5A13B2D}" srcOrd="0" destOrd="0" presId="urn:microsoft.com/office/officeart/2005/8/layout/list1"/>
    <dgm:cxn modelId="{9A8BC137-D31E-4C71-8632-846B69AFC321}" type="presParOf" srcId="{5DA0C539-0AD0-43BD-891E-28F0E5A13B2D}" destId="{BFC97728-3389-4D50-86F7-03959AB55459}" srcOrd="0" destOrd="0" presId="urn:microsoft.com/office/officeart/2005/8/layout/list1"/>
    <dgm:cxn modelId="{8485FCA0-7788-4F70-9984-A775B1C591A8}" type="presParOf" srcId="{5DA0C539-0AD0-43BD-891E-28F0E5A13B2D}" destId="{F0C10883-3D45-4679-8A86-AE0E2142A67F}" srcOrd="1" destOrd="0" presId="urn:microsoft.com/office/officeart/2005/8/layout/list1"/>
    <dgm:cxn modelId="{A8C7C9AB-1FA7-4DDB-A204-D7AAC1E7602F}" type="presParOf" srcId="{546C6790-2B92-45A0-B5E5-C2E6FECC2E8B}" destId="{0FFA3E2F-E5C8-4C6F-988D-7CEA4E862FEC}" srcOrd="1" destOrd="0" presId="urn:microsoft.com/office/officeart/2005/8/layout/list1"/>
    <dgm:cxn modelId="{F5593107-4879-498A-A37A-AE68553EA0A9}" type="presParOf" srcId="{546C6790-2B92-45A0-B5E5-C2E6FECC2E8B}" destId="{E1981338-9FCC-40E6-8245-2FB8830732F6}" srcOrd="2" destOrd="0" presId="urn:microsoft.com/office/officeart/2005/8/layout/list1"/>
    <dgm:cxn modelId="{799E9295-544C-4BFB-BA41-968D2ACBE89C}" type="presParOf" srcId="{546C6790-2B92-45A0-B5E5-C2E6FECC2E8B}" destId="{7C0EE73A-BB3D-754A-9AFC-BDE02F2A4BE2}" srcOrd="3" destOrd="0" presId="urn:microsoft.com/office/officeart/2005/8/layout/list1"/>
    <dgm:cxn modelId="{FC0444C3-7F49-4773-8A07-A2CF62737194}" type="presParOf" srcId="{546C6790-2B92-45A0-B5E5-C2E6FECC2E8B}" destId="{1C2DF7A9-CF08-784D-B330-255BFD43EB0A}" srcOrd="4" destOrd="0" presId="urn:microsoft.com/office/officeart/2005/8/layout/list1"/>
    <dgm:cxn modelId="{6C9D8346-B0EA-44D0-BDF9-5194B1F743C1}" type="presParOf" srcId="{1C2DF7A9-CF08-784D-B330-255BFD43EB0A}" destId="{B5E4770F-868B-474E-9363-FD6986A0C022}" srcOrd="0" destOrd="0" presId="urn:microsoft.com/office/officeart/2005/8/layout/list1"/>
    <dgm:cxn modelId="{B1BE6F4D-0698-427D-9A85-FDB3562A68E5}" type="presParOf" srcId="{1C2DF7A9-CF08-784D-B330-255BFD43EB0A}" destId="{6D498D36-F136-E348-A18E-E4825BDFA733}" srcOrd="1" destOrd="0" presId="urn:microsoft.com/office/officeart/2005/8/layout/list1"/>
    <dgm:cxn modelId="{44E37F8D-B158-403C-AA56-F615EF683E84}" type="presParOf" srcId="{546C6790-2B92-45A0-B5E5-C2E6FECC2E8B}" destId="{CAD89BDE-8020-B84D-AC85-995DE2C66D1A}" srcOrd="5" destOrd="0" presId="urn:microsoft.com/office/officeart/2005/8/layout/list1"/>
    <dgm:cxn modelId="{E227F845-D3AB-41C0-8C98-9A70107F0AC8}" type="presParOf" srcId="{546C6790-2B92-45A0-B5E5-C2E6FECC2E8B}" destId="{3F52A637-ECEB-4347-88BA-4E738685176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C0FA3-14F0-4EEA-AC3C-F9C0DB3F5EA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052292E0-FB83-4610-9843-73A700D9D4CC}">
      <dgm:prSet/>
      <dgm:spPr/>
      <dgm:t>
        <a:bodyPr/>
        <a:lstStyle/>
        <a:p>
          <a:pPr>
            <a:defRPr cap="all"/>
          </a:pPr>
          <a:r>
            <a:rPr lang="en-US" dirty="0"/>
            <a:t>---</a:t>
          </a:r>
        </a:p>
      </dgm:t>
    </dgm:pt>
    <dgm:pt modelId="{F93CA5AD-F9C0-4917-A5CA-7D810FC9C2F0}" type="parTrans" cxnId="{1074D776-2166-4949-8F30-32753C93F690}">
      <dgm:prSet/>
      <dgm:spPr/>
      <dgm:t>
        <a:bodyPr/>
        <a:lstStyle/>
        <a:p>
          <a:endParaRPr lang="en-US"/>
        </a:p>
      </dgm:t>
    </dgm:pt>
    <dgm:pt modelId="{F38B2CB3-4EFB-4B0C-97BF-BEE8B9F70589}" type="sibTrans" cxnId="{1074D776-2166-4949-8F30-32753C93F690}">
      <dgm:prSet/>
      <dgm:spPr/>
      <dgm:t>
        <a:bodyPr/>
        <a:lstStyle/>
        <a:p>
          <a:endParaRPr lang="en-US"/>
        </a:p>
      </dgm:t>
    </dgm:pt>
    <dgm:pt modelId="{5B4A8846-A3B9-4817-9C87-AF0CC4D35A1D}">
      <dgm:prSet/>
      <dgm:spPr/>
      <dgm:t>
        <a:bodyPr/>
        <a:lstStyle/>
        <a:p>
          <a:pPr rtl="0">
            <a:defRPr cap="all"/>
          </a:pPr>
          <a:r>
            <a:rPr lang="en-US" dirty="0"/>
            <a:t>---</a:t>
          </a:r>
        </a:p>
      </dgm:t>
    </dgm:pt>
    <dgm:pt modelId="{64DD3965-2217-4733-BB39-B3B5F395CE12}" type="sibTrans" cxnId="{384E83C2-018E-4012-82F6-AC1BDEC9BCBF}">
      <dgm:prSet/>
      <dgm:spPr/>
      <dgm:t>
        <a:bodyPr/>
        <a:lstStyle/>
        <a:p>
          <a:endParaRPr lang="en-US"/>
        </a:p>
      </dgm:t>
    </dgm:pt>
    <dgm:pt modelId="{F463583B-755D-4F7E-ABD6-3C0AD2AB9FCB}" type="parTrans" cxnId="{384E83C2-018E-4012-82F6-AC1BDEC9BCBF}">
      <dgm:prSet/>
      <dgm:spPr/>
      <dgm:t>
        <a:bodyPr/>
        <a:lstStyle/>
        <a:p>
          <a:endParaRPr lang="en-US"/>
        </a:p>
      </dgm:t>
    </dgm:pt>
    <dgm:pt modelId="{25C49BCE-85F0-48F6-8E42-B45860CD138C}">
      <dgm:prSet/>
      <dgm:spPr/>
      <dgm:t>
        <a:bodyPr/>
        <a:lstStyle/>
        <a:p>
          <a:pPr rtl="0">
            <a:defRPr cap="all"/>
          </a:pPr>
          <a:r>
            <a:rPr lang="en-US" dirty="0"/>
            <a:t>--- </a:t>
          </a:r>
        </a:p>
      </dgm:t>
    </dgm:pt>
    <dgm:pt modelId="{879245B1-0969-4591-AFCA-EDF8A71DF45A}" type="sibTrans" cxnId="{B291085A-7702-4A36-A99E-51E2218FFB1B}">
      <dgm:prSet/>
      <dgm:spPr/>
      <dgm:t>
        <a:bodyPr/>
        <a:lstStyle/>
        <a:p>
          <a:endParaRPr lang="en-US"/>
        </a:p>
      </dgm:t>
    </dgm:pt>
    <dgm:pt modelId="{9B053306-8EC9-4E91-9B63-CD831FCE7BB8}" type="parTrans" cxnId="{B291085A-7702-4A36-A99E-51E2218FFB1B}">
      <dgm:prSet/>
      <dgm:spPr/>
      <dgm:t>
        <a:bodyPr/>
        <a:lstStyle/>
        <a:p>
          <a:endParaRPr lang="en-US"/>
        </a:p>
      </dgm:t>
    </dgm:pt>
    <dgm:pt modelId="{C80847C9-94A0-47A7-BEDD-8194D55A7684}" type="pres">
      <dgm:prSet presAssocID="{7A5C0FA3-14F0-4EEA-AC3C-F9C0DB3F5EA7}" presName="root" presStyleCnt="0">
        <dgm:presLayoutVars>
          <dgm:dir/>
          <dgm:resizeHandles val="exact"/>
        </dgm:presLayoutVars>
      </dgm:prSet>
      <dgm:spPr/>
    </dgm:pt>
    <dgm:pt modelId="{060E0A21-E362-48BA-8F4A-E4EC4A8D7952}" type="pres">
      <dgm:prSet presAssocID="{5B4A8846-A3B9-4817-9C87-AF0CC4D35A1D}" presName="compNode" presStyleCnt="0"/>
      <dgm:spPr/>
    </dgm:pt>
    <dgm:pt modelId="{639D4D76-6544-4354-9D06-107DAB4D0232}" type="pres">
      <dgm:prSet presAssocID="{5B4A8846-A3B9-4817-9C87-AF0CC4D35A1D}" presName="iconBgRect" presStyleLbl="bgShp" presStyleIdx="0" presStyleCnt="3"/>
      <dgm:spPr>
        <a:solidFill>
          <a:schemeClr val="accent1"/>
        </a:solidFill>
      </dgm:spPr>
    </dgm:pt>
    <dgm:pt modelId="{6D0459C6-5CEB-470B-B9BD-048E1DD54398}" type="pres">
      <dgm:prSet presAssocID="{5B4A8846-A3B9-4817-9C87-AF0CC4D35A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459A67F0-BDC7-4EFD-85A3-8BC60CE0A759}" type="pres">
      <dgm:prSet presAssocID="{5B4A8846-A3B9-4817-9C87-AF0CC4D35A1D}" presName="spaceRect" presStyleCnt="0"/>
      <dgm:spPr/>
    </dgm:pt>
    <dgm:pt modelId="{7C969ECC-51D3-487A-9F60-A1FC4AC185D3}" type="pres">
      <dgm:prSet presAssocID="{5B4A8846-A3B9-4817-9C87-AF0CC4D35A1D}" presName="textRect" presStyleLbl="revTx" presStyleIdx="0" presStyleCnt="3">
        <dgm:presLayoutVars>
          <dgm:chMax val="1"/>
          <dgm:chPref val="1"/>
        </dgm:presLayoutVars>
      </dgm:prSet>
      <dgm:spPr/>
    </dgm:pt>
    <dgm:pt modelId="{D9408A0E-7502-4F06-90A0-F5A51EC548D0}" type="pres">
      <dgm:prSet presAssocID="{64DD3965-2217-4733-BB39-B3B5F395CE12}" presName="sibTrans" presStyleCnt="0"/>
      <dgm:spPr/>
    </dgm:pt>
    <dgm:pt modelId="{A2F1D109-59FF-4CBD-B997-B9F1B7A4DFCD}" type="pres">
      <dgm:prSet presAssocID="{052292E0-FB83-4610-9843-73A700D9D4CC}" presName="compNode" presStyleCnt="0"/>
      <dgm:spPr/>
    </dgm:pt>
    <dgm:pt modelId="{442BC1C5-73C0-4234-8A87-5779C6DCA205}" type="pres">
      <dgm:prSet presAssocID="{052292E0-FB83-4610-9843-73A700D9D4CC}" presName="iconBgRect" presStyleLbl="bgShp" presStyleIdx="1" presStyleCnt="3"/>
      <dgm:spPr>
        <a:solidFill>
          <a:schemeClr val="accent1"/>
        </a:solidFill>
      </dgm:spPr>
    </dgm:pt>
    <dgm:pt modelId="{E83B13B1-2023-428A-8F50-084674DA0D75}" type="pres">
      <dgm:prSet presAssocID="{052292E0-FB83-4610-9843-73A700D9D4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B9B2CB7-BC5D-4C02-8B8F-739168D45C74}" type="pres">
      <dgm:prSet presAssocID="{052292E0-FB83-4610-9843-73A700D9D4CC}" presName="spaceRect" presStyleCnt="0"/>
      <dgm:spPr/>
    </dgm:pt>
    <dgm:pt modelId="{DB752CE2-2133-4B21-813D-81739D73AD95}" type="pres">
      <dgm:prSet presAssocID="{052292E0-FB83-4610-9843-73A700D9D4CC}" presName="textRect" presStyleLbl="revTx" presStyleIdx="1" presStyleCnt="3">
        <dgm:presLayoutVars>
          <dgm:chMax val="1"/>
          <dgm:chPref val="1"/>
        </dgm:presLayoutVars>
      </dgm:prSet>
      <dgm:spPr/>
    </dgm:pt>
    <dgm:pt modelId="{908F5063-D71B-4F4E-AE61-C545C535995B}" type="pres">
      <dgm:prSet presAssocID="{F38B2CB3-4EFB-4B0C-97BF-BEE8B9F70589}" presName="sibTrans" presStyleCnt="0"/>
      <dgm:spPr/>
    </dgm:pt>
    <dgm:pt modelId="{43BAADA5-EB05-4702-ABBB-54AA4C671E90}" type="pres">
      <dgm:prSet presAssocID="{25C49BCE-85F0-48F6-8E42-B45860CD138C}" presName="compNode" presStyleCnt="0"/>
      <dgm:spPr/>
    </dgm:pt>
    <dgm:pt modelId="{7B74B935-F3E8-4DFA-BDCF-C67D997BC52A}" type="pres">
      <dgm:prSet presAssocID="{25C49BCE-85F0-48F6-8E42-B45860CD138C}" presName="iconBgRect" presStyleLbl="bgShp" presStyleIdx="2" presStyleCnt="3"/>
      <dgm:spPr>
        <a:solidFill>
          <a:schemeClr val="accent1"/>
        </a:solidFill>
      </dgm:spPr>
    </dgm:pt>
    <dgm:pt modelId="{0D745625-2043-4073-9B1F-9AAC7ED8D7E4}" type="pres">
      <dgm:prSet presAssocID="{25C49BCE-85F0-48F6-8E42-B45860CD13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8D91E16-EDE0-4708-8294-F6053E60D369}" type="pres">
      <dgm:prSet presAssocID="{25C49BCE-85F0-48F6-8E42-B45860CD138C}" presName="spaceRect" presStyleCnt="0"/>
      <dgm:spPr/>
    </dgm:pt>
    <dgm:pt modelId="{3673F86A-8BA2-4354-A4EE-FC192AC013A6}" type="pres">
      <dgm:prSet presAssocID="{25C49BCE-85F0-48F6-8E42-B45860CD138C}" presName="textRect" presStyleLbl="revTx" presStyleIdx="2" presStyleCnt="3">
        <dgm:presLayoutVars>
          <dgm:chMax val="1"/>
          <dgm:chPref val="1"/>
        </dgm:presLayoutVars>
      </dgm:prSet>
      <dgm:spPr/>
    </dgm:pt>
  </dgm:ptLst>
  <dgm:cxnLst>
    <dgm:cxn modelId="{2F51AE1F-33DA-477F-A96F-0CFF9723BDDC}" type="presOf" srcId="{25C49BCE-85F0-48F6-8E42-B45860CD138C}" destId="{3673F86A-8BA2-4354-A4EE-FC192AC013A6}" srcOrd="0" destOrd="0" presId="urn:microsoft.com/office/officeart/2018/5/layout/IconCircleLabelList"/>
    <dgm:cxn modelId="{DA9DA94F-7624-4F1F-BBD4-1E9216568680}" type="presOf" srcId="{052292E0-FB83-4610-9843-73A700D9D4CC}" destId="{DB752CE2-2133-4B21-813D-81739D73AD95}" srcOrd="0" destOrd="0" presId="urn:microsoft.com/office/officeart/2018/5/layout/IconCircleLabelList"/>
    <dgm:cxn modelId="{B291085A-7702-4A36-A99E-51E2218FFB1B}" srcId="{7A5C0FA3-14F0-4EEA-AC3C-F9C0DB3F5EA7}" destId="{25C49BCE-85F0-48F6-8E42-B45860CD138C}" srcOrd="2" destOrd="0" parTransId="{9B053306-8EC9-4E91-9B63-CD831FCE7BB8}" sibTransId="{879245B1-0969-4591-AFCA-EDF8A71DF45A}"/>
    <dgm:cxn modelId="{1074D776-2166-4949-8F30-32753C93F690}" srcId="{7A5C0FA3-14F0-4EEA-AC3C-F9C0DB3F5EA7}" destId="{052292E0-FB83-4610-9843-73A700D9D4CC}" srcOrd="1" destOrd="0" parTransId="{F93CA5AD-F9C0-4917-A5CA-7D810FC9C2F0}" sibTransId="{F38B2CB3-4EFB-4B0C-97BF-BEE8B9F70589}"/>
    <dgm:cxn modelId="{A11361A3-D900-4A18-B051-1EB9DEE9037C}" type="presOf" srcId="{5B4A8846-A3B9-4817-9C87-AF0CC4D35A1D}" destId="{7C969ECC-51D3-487A-9F60-A1FC4AC185D3}" srcOrd="0" destOrd="0" presId="urn:microsoft.com/office/officeart/2018/5/layout/IconCircleLabelList"/>
    <dgm:cxn modelId="{384E83C2-018E-4012-82F6-AC1BDEC9BCBF}" srcId="{7A5C0FA3-14F0-4EEA-AC3C-F9C0DB3F5EA7}" destId="{5B4A8846-A3B9-4817-9C87-AF0CC4D35A1D}" srcOrd="0" destOrd="0" parTransId="{F463583B-755D-4F7E-ABD6-3C0AD2AB9FCB}" sibTransId="{64DD3965-2217-4733-BB39-B3B5F395CE12}"/>
    <dgm:cxn modelId="{9DEEA8D3-95F1-4D2E-B592-06F5D33302BC}" type="presOf" srcId="{7A5C0FA3-14F0-4EEA-AC3C-F9C0DB3F5EA7}" destId="{C80847C9-94A0-47A7-BEDD-8194D55A7684}" srcOrd="0" destOrd="0" presId="urn:microsoft.com/office/officeart/2018/5/layout/IconCircleLabelList"/>
    <dgm:cxn modelId="{6CC224CE-7647-4A06-84E7-8D9FE2265956}" type="presParOf" srcId="{C80847C9-94A0-47A7-BEDD-8194D55A7684}" destId="{060E0A21-E362-48BA-8F4A-E4EC4A8D7952}" srcOrd="0" destOrd="0" presId="urn:microsoft.com/office/officeart/2018/5/layout/IconCircleLabelList"/>
    <dgm:cxn modelId="{317B55B0-1425-42D1-ACE9-FD79C8401D42}" type="presParOf" srcId="{060E0A21-E362-48BA-8F4A-E4EC4A8D7952}" destId="{639D4D76-6544-4354-9D06-107DAB4D0232}" srcOrd="0" destOrd="0" presId="urn:microsoft.com/office/officeart/2018/5/layout/IconCircleLabelList"/>
    <dgm:cxn modelId="{A6B0CA4C-B254-4CC0-91DA-7E5A920D1DF4}" type="presParOf" srcId="{060E0A21-E362-48BA-8F4A-E4EC4A8D7952}" destId="{6D0459C6-5CEB-470B-B9BD-048E1DD54398}" srcOrd="1" destOrd="0" presId="urn:microsoft.com/office/officeart/2018/5/layout/IconCircleLabelList"/>
    <dgm:cxn modelId="{CABD7332-1EC0-4F55-8166-F602B25A4B26}" type="presParOf" srcId="{060E0A21-E362-48BA-8F4A-E4EC4A8D7952}" destId="{459A67F0-BDC7-4EFD-85A3-8BC60CE0A759}" srcOrd="2" destOrd="0" presId="urn:microsoft.com/office/officeart/2018/5/layout/IconCircleLabelList"/>
    <dgm:cxn modelId="{C68403DC-4023-44C9-A723-BBEE01106460}" type="presParOf" srcId="{060E0A21-E362-48BA-8F4A-E4EC4A8D7952}" destId="{7C969ECC-51D3-487A-9F60-A1FC4AC185D3}" srcOrd="3" destOrd="0" presId="urn:microsoft.com/office/officeart/2018/5/layout/IconCircleLabelList"/>
    <dgm:cxn modelId="{49B03C8A-20C1-4DD6-9434-B3717D838AC9}" type="presParOf" srcId="{C80847C9-94A0-47A7-BEDD-8194D55A7684}" destId="{D9408A0E-7502-4F06-90A0-F5A51EC548D0}" srcOrd="1" destOrd="0" presId="urn:microsoft.com/office/officeart/2018/5/layout/IconCircleLabelList"/>
    <dgm:cxn modelId="{4C458450-021F-4CEA-9C31-4FEDC8F57963}" type="presParOf" srcId="{C80847C9-94A0-47A7-BEDD-8194D55A7684}" destId="{A2F1D109-59FF-4CBD-B997-B9F1B7A4DFCD}" srcOrd="2" destOrd="0" presId="urn:microsoft.com/office/officeart/2018/5/layout/IconCircleLabelList"/>
    <dgm:cxn modelId="{310999D8-54C0-4020-B821-30B757053A30}" type="presParOf" srcId="{A2F1D109-59FF-4CBD-B997-B9F1B7A4DFCD}" destId="{442BC1C5-73C0-4234-8A87-5779C6DCA205}" srcOrd="0" destOrd="0" presId="urn:microsoft.com/office/officeart/2018/5/layout/IconCircleLabelList"/>
    <dgm:cxn modelId="{37AB8549-AD37-4CD1-BF4F-0986BDECA0A1}" type="presParOf" srcId="{A2F1D109-59FF-4CBD-B997-B9F1B7A4DFCD}" destId="{E83B13B1-2023-428A-8F50-084674DA0D75}" srcOrd="1" destOrd="0" presId="urn:microsoft.com/office/officeart/2018/5/layout/IconCircleLabelList"/>
    <dgm:cxn modelId="{474C11E7-9B07-4DF9-8976-F0FCF3FBF68A}" type="presParOf" srcId="{A2F1D109-59FF-4CBD-B997-B9F1B7A4DFCD}" destId="{1B9B2CB7-BC5D-4C02-8B8F-739168D45C74}" srcOrd="2" destOrd="0" presId="urn:microsoft.com/office/officeart/2018/5/layout/IconCircleLabelList"/>
    <dgm:cxn modelId="{3AD8216C-F182-4906-86EC-AE92D2C4652B}" type="presParOf" srcId="{A2F1D109-59FF-4CBD-B997-B9F1B7A4DFCD}" destId="{DB752CE2-2133-4B21-813D-81739D73AD95}" srcOrd="3" destOrd="0" presId="urn:microsoft.com/office/officeart/2018/5/layout/IconCircleLabelList"/>
    <dgm:cxn modelId="{3C030AE2-6186-4F6D-91EB-D0F578372AE2}" type="presParOf" srcId="{C80847C9-94A0-47A7-BEDD-8194D55A7684}" destId="{908F5063-D71B-4F4E-AE61-C545C535995B}" srcOrd="3" destOrd="0" presId="urn:microsoft.com/office/officeart/2018/5/layout/IconCircleLabelList"/>
    <dgm:cxn modelId="{5FD8B44A-CB0A-470E-8E94-A4830F470251}" type="presParOf" srcId="{C80847C9-94A0-47A7-BEDD-8194D55A7684}" destId="{43BAADA5-EB05-4702-ABBB-54AA4C671E90}" srcOrd="4" destOrd="0" presId="urn:microsoft.com/office/officeart/2018/5/layout/IconCircleLabelList"/>
    <dgm:cxn modelId="{1CAB7157-C9E1-4593-84C3-67C6DAB39B1F}" type="presParOf" srcId="{43BAADA5-EB05-4702-ABBB-54AA4C671E90}" destId="{7B74B935-F3E8-4DFA-BDCF-C67D997BC52A}" srcOrd="0" destOrd="0" presId="urn:microsoft.com/office/officeart/2018/5/layout/IconCircleLabelList"/>
    <dgm:cxn modelId="{23D4F915-2881-4F30-B3D7-0BC7926A7A88}" type="presParOf" srcId="{43BAADA5-EB05-4702-ABBB-54AA4C671E90}" destId="{0D745625-2043-4073-9B1F-9AAC7ED8D7E4}" srcOrd="1" destOrd="0" presId="urn:microsoft.com/office/officeart/2018/5/layout/IconCircleLabelList"/>
    <dgm:cxn modelId="{6D5FA85F-2AC0-4E05-8ADD-F4885E4F26A1}" type="presParOf" srcId="{43BAADA5-EB05-4702-ABBB-54AA4C671E90}" destId="{A8D91E16-EDE0-4708-8294-F6053E60D369}" srcOrd="2" destOrd="0" presId="urn:microsoft.com/office/officeart/2018/5/layout/IconCircleLabelList"/>
    <dgm:cxn modelId="{27F44C6C-9423-40FE-A53F-E8615AB6A604}" type="presParOf" srcId="{43BAADA5-EB05-4702-ABBB-54AA4C671E90}" destId="{3673F86A-8BA2-4354-A4EE-FC192AC013A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86898-3360-4BC3-8885-B2EFEB690521}" type="doc">
      <dgm:prSet loTypeId="urn:microsoft.com/office/officeart/2005/8/layout/hChevron3" loCatId="process" qsTypeId="urn:microsoft.com/office/officeart/2005/8/quickstyle/simple1" qsCatId="simple" csTypeId="urn:microsoft.com/office/officeart/2005/8/colors/accent1_2" csCatId="accent1" phldr="1"/>
      <dgm:spPr/>
    </dgm:pt>
    <dgm:pt modelId="{595D8BA3-CCFB-4C4A-A1A8-5C6F5CDD0D64}">
      <dgm:prSet phldrT="[Text]" phldr="0"/>
      <dgm:spPr/>
      <dgm:t>
        <a:bodyPr/>
        <a:lstStyle/>
        <a:p>
          <a:pPr rtl="0"/>
          <a:r>
            <a:rPr lang="en-US" dirty="0">
              <a:latin typeface="Arial"/>
            </a:rPr>
            <a:t> Submission</a:t>
          </a:r>
          <a:endParaRPr lang="en-US" dirty="0"/>
        </a:p>
      </dgm:t>
    </dgm:pt>
    <dgm:pt modelId="{0527EE69-8CE8-4BAD-B365-B3170EA7FACE}" type="parTrans" cxnId="{EEAD6442-8B59-4BC4-A1B0-7FAD47E550ED}">
      <dgm:prSet/>
      <dgm:spPr/>
      <dgm:t>
        <a:bodyPr/>
        <a:lstStyle/>
        <a:p>
          <a:endParaRPr lang="en-US"/>
        </a:p>
      </dgm:t>
    </dgm:pt>
    <dgm:pt modelId="{1178FB47-60EE-42F8-8A89-91546E5BCAED}" type="sibTrans" cxnId="{EEAD6442-8B59-4BC4-A1B0-7FAD47E550ED}">
      <dgm:prSet/>
      <dgm:spPr/>
      <dgm:t>
        <a:bodyPr/>
        <a:lstStyle/>
        <a:p>
          <a:endParaRPr lang="en-US"/>
        </a:p>
      </dgm:t>
    </dgm:pt>
    <dgm:pt modelId="{9185E15A-2808-4424-B230-FB60036D3F22}">
      <dgm:prSet phldrT="[Text]" phldr="0"/>
      <dgm:spPr/>
      <dgm:t>
        <a:bodyPr/>
        <a:lstStyle/>
        <a:p>
          <a:pPr rtl="0"/>
          <a:r>
            <a:rPr lang="en-US" dirty="0">
              <a:latin typeface="Arial"/>
            </a:rPr>
            <a:t>  Initial Review</a:t>
          </a:r>
          <a:endParaRPr lang="en-US" dirty="0"/>
        </a:p>
      </dgm:t>
    </dgm:pt>
    <dgm:pt modelId="{4D969876-1027-46EA-85B5-45BC4CE85576}" type="parTrans" cxnId="{58C93AFB-1C78-4B17-B9C1-849048CBF3B9}">
      <dgm:prSet/>
      <dgm:spPr/>
      <dgm:t>
        <a:bodyPr/>
        <a:lstStyle/>
        <a:p>
          <a:endParaRPr lang="en-US"/>
        </a:p>
      </dgm:t>
    </dgm:pt>
    <dgm:pt modelId="{488505D4-EF69-4E90-8971-69FEFFD79546}" type="sibTrans" cxnId="{58C93AFB-1C78-4B17-B9C1-849048CBF3B9}">
      <dgm:prSet/>
      <dgm:spPr/>
      <dgm:t>
        <a:bodyPr/>
        <a:lstStyle/>
        <a:p>
          <a:endParaRPr lang="en-US"/>
        </a:p>
      </dgm:t>
    </dgm:pt>
    <dgm:pt modelId="{FA873E49-738F-4105-A657-DBBF876FFBED}">
      <dgm:prSet phldrT="[Text]" phldr="0"/>
      <dgm:spPr/>
      <dgm:t>
        <a:bodyPr/>
        <a:lstStyle/>
        <a:p>
          <a:pPr rtl="0"/>
          <a:r>
            <a:rPr lang="en-US" dirty="0">
              <a:latin typeface="Arial"/>
            </a:rPr>
            <a:t>  Committee Review</a:t>
          </a:r>
          <a:endParaRPr lang="en-US" dirty="0"/>
        </a:p>
      </dgm:t>
    </dgm:pt>
    <dgm:pt modelId="{7457A48A-3E6E-4AEE-B65B-8721BFB7EA7C}" type="parTrans" cxnId="{BA89399B-81C2-4AED-B8F9-3B48C680017F}">
      <dgm:prSet/>
      <dgm:spPr/>
      <dgm:t>
        <a:bodyPr/>
        <a:lstStyle/>
        <a:p>
          <a:endParaRPr lang="en-US"/>
        </a:p>
      </dgm:t>
    </dgm:pt>
    <dgm:pt modelId="{396F54D7-50E9-4E19-8721-05035F9ACE66}" type="sibTrans" cxnId="{BA89399B-81C2-4AED-B8F9-3B48C680017F}">
      <dgm:prSet/>
      <dgm:spPr/>
      <dgm:t>
        <a:bodyPr/>
        <a:lstStyle/>
        <a:p>
          <a:endParaRPr lang="en-US"/>
        </a:p>
      </dgm:t>
    </dgm:pt>
    <dgm:pt modelId="{C250BBF2-0C73-46D4-94FE-A089F240EA14}" type="pres">
      <dgm:prSet presAssocID="{C5086898-3360-4BC3-8885-B2EFEB690521}" presName="Name0" presStyleCnt="0">
        <dgm:presLayoutVars>
          <dgm:dir/>
          <dgm:resizeHandles val="exact"/>
        </dgm:presLayoutVars>
      </dgm:prSet>
      <dgm:spPr/>
    </dgm:pt>
    <dgm:pt modelId="{ADA43C7E-69B4-440F-8729-00148253C169}" type="pres">
      <dgm:prSet presAssocID="{595D8BA3-CCFB-4C4A-A1A8-5C6F5CDD0D64}" presName="parTxOnly" presStyleLbl="node1" presStyleIdx="0" presStyleCnt="3">
        <dgm:presLayoutVars>
          <dgm:bulletEnabled val="1"/>
        </dgm:presLayoutVars>
      </dgm:prSet>
      <dgm:spPr>
        <a:solidFill>
          <a:schemeClr val="accent2"/>
        </a:solidFill>
      </dgm:spPr>
    </dgm:pt>
    <dgm:pt modelId="{567ED134-2E7C-464F-8F1C-F334B6571C06}" type="pres">
      <dgm:prSet presAssocID="{1178FB47-60EE-42F8-8A89-91546E5BCAED}" presName="parSpace" presStyleCnt="0"/>
      <dgm:spPr/>
    </dgm:pt>
    <dgm:pt modelId="{429EE61A-FB2C-41E4-A6E7-CFA4869289F3}" type="pres">
      <dgm:prSet presAssocID="{9185E15A-2808-4424-B230-FB60036D3F22}" presName="parTxOnly" presStyleLbl="node1" presStyleIdx="1" presStyleCnt="3">
        <dgm:presLayoutVars>
          <dgm:bulletEnabled val="1"/>
        </dgm:presLayoutVars>
      </dgm:prSet>
      <dgm:spPr/>
    </dgm:pt>
    <dgm:pt modelId="{CD3AC0BA-D7A3-4EAB-A29D-A2319910C38D}" type="pres">
      <dgm:prSet presAssocID="{488505D4-EF69-4E90-8971-69FEFFD79546}" presName="parSpace" presStyleCnt="0"/>
      <dgm:spPr/>
    </dgm:pt>
    <dgm:pt modelId="{2DFEACE9-C553-4B16-8208-89CBFD9DDE25}" type="pres">
      <dgm:prSet presAssocID="{FA873E49-738F-4105-A657-DBBF876FFBED}" presName="parTxOnly" presStyleLbl="node1" presStyleIdx="2" presStyleCnt="3">
        <dgm:presLayoutVars>
          <dgm:bulletEnabled val="1"/>
        </dgm:presLayoutVars>
      </dgm:prSet>
      <dgm:spPr>
        <a:solidFill>
          <a:schemeClr val="tx2"/>
        </a:solidFill>
      </dgm:spPr>
    </dgm:pt>
  </dgm:ptLst>
  <dgm:cxnLst>
    <dgm:cxn modelId="{17787B0A-65FF-4823-A89D-6718D4D8DFAA}" type="presOf" srcId="{FA873E49-738F-4105-A657-DBBF876FFBED}" destId="{2DFEACE9-C553-4B16-8208-89CBFD9DDE25}" srcOrd="0" destOrd="0" presId="urn:microsoft.com/office/officeart/2005/8/layout/hChevron3"/>
    <dgm:cxn modelId="{EEAD6442-8B59-4BC4-A1B0-7FAD47E550ED}" srcId="{C5086898-3360-4BC3-8885-B2EFEB690521}" destId="{595D8BA3-CCFB-4C4A-A1A8-5C6F5CDD0D64}" srcOrd="0" destOrd="0" parTransId="{0527EE69-8CE8-4BAD-B365-B3170EA7FACE}" sibTransId="{1178FB47-60EE-42F8-8A89-91546E5BCAED}"/>
    <dgm:cxn modelId="{32AD2143-2F99-4CB0-85DC-B664CD83B8C5}" type="presOf" srcId="{595D8BA3-CCFB-4C4A-A1A8-5C6F5CDD0D64}" destId="{ADA43C7E-69B4-440F-8729-00148253C169}" srcOrd="0" destOrd="0" presId="urn:microsoft.com/office/officeart/2005/8/layout/hChevron3"/>
    <dgm:cxn modelId="{F29CCF5E-7002-497F-92B9-543E8C2CCCDF}" type="presOf" srcId="{9185E15A-2808-4424-B230-FB60036D3F22}" destId="{429EE61A-FB2C-41E4-A6E7-CFA4869289F3}" srcOrd="0" destOrd="0" presId="urn:microsoft.com/office/officeart/2005/8/layout/hChevron3"/>
    <dgm:cxn modelId="{BA89399B-81C2-4AED-B8F9-3B48C680017F}" srcId="{C5086898-3360-4BC3-8885-B2EFEB690521}" destId="{FA873E49-738F-4105-A657-DBBF876FFBED}" srcOrd="2" destOrd="0" parTransId="{7457A48A-3E6E-4AEE-B65B-8721BFB7EA7C}" sibTransId="{396F54D7-50E9-4E19-8721-05035F9ACE66}"/>
    <dgm:cxn modelId="{70443ACE-C310-4DB2-BF1D-32ECFAA46523}" type="presOf" srcId="{C5086898-3360-4BC3-8885-B2EFEB690521}" destId="{C250BBF2-0C73-46D4-94FE-A089F240EA14}" srcOrd="0" destOrd="0" presId="urn:microsoft.com/office/officeart/2005/8/layout/hChevron3"/>
    <dgm:cxn modelId="{58C93AFB-1C78-4B17-B9C1-849048CBF3B9}" srcId="{C5086898-3360-4BC3-8885-B2EFEB690521}" destId="{9185E15A-2808-4424-B230-FB60036D3F22}" srcOrd="1" destOrd="0" parTransId="{4D969876-1027-46EA-85B5-45BC4CE85576}" sibTransId="{488505D4-EF69-4E90-8971-69FEFFD79546}"/>
    <dgm:cxn modelId="{26604F88-DF22-4632-8FF3-BA80DDCAD1C5}" type="presParOf" srcId="{C250BBF2-0C73-46D4-94FE-A089F240EA14}" destId="{ADA43C7E-69B4-440F-8729-00148253C169}" srcOrd="0" destOrd="0" presId="urn:microsoft.com/office/officeart/2005/8/layout/hChevron3"/>
    <dgm:cxn modelId="{59DE582D-D853-4C6E-8660-19F1BC894B5D}" type="presParOf" srcId="{C250BBF2-0C73-46D4-94FE-A089F240EA14}" destId="{567ED134-2E7C-464F-8F1C-F334B6571C06}" srcOrd="1" destOrd="0" presId="urn:microsoft.com/office/officeart/2005/8/layout/hChevron3"/>
    <dgm:cxn modelId="{7AF99E98-AC66-4CF9-ABB1-4A0B22490D9E}" type="presParOf" srcId="{C250BBF2-0C73-46D4-94FE-A089F240EA14}" destId="{429EE61A-FB2C-41E4-A6E7-CFA4869289F3}" srcOrd="2" destOrd="0" presId="urn:microsoft.com/office/officeart/2005/8/layout/hChevron3"/>
    <dgm:cxn modelId="{5A1FB1B5-3298-4D9D-A36F-6362182D1D0A}" type="presParOf" srcId="{C250BBF2-0C73-46D4-94FE-A089F240EA14}" destId="{CD3AC0BA-D7A3-4EAB-A29D-A2319910C38D}" srcOrd="3" destOrd="0" presId="urn:microsoft.com/office/officeart/2005/8/layout/hChevron3"/>
    <dgm:cxn modelId="{EC416325-9A48-4E3B-99AB-77EA79991AA4}" type="presParOf" srcId="{C250BBF2-0C73-46D4-94FE-A089F240EA14}" destId="{2DFEACE9-C553-4B16-8208-89CBFD9DDE2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86898-3360-4BC3-8885-B2EFEB690521}" type="doc">
      <dgm:prSet loTypeId="urn:microsoft.com/office/officeart/2005/8/layout/hChevron3" loCatId="process" qsTypeId="urn:microsoft.com/office/officeart/2005/8/quickstyle/simple1" qsCatId="simple" csTypeId="urn:microsoft.com/office/officeart/2005/8/colors/accent1_2" csCatId="accent1" phldr="1"/>
      <dgm:spPr/>
    </dgm:pt>
    <dgm:pt modelId="{595D8BA3-CCFB-4C4A-A1A8-5C6F5CDD0D64}">
      <dgm:prSet phldrT="[Text]" phldr="0"/>
      <dgm:spPr/>
      <dgm:t>
        <a:bodyPr/>
        <a:lstStyle/>
        <a:p>
          <a:pPr rtl="0"/>
          <a:r>
            <a:rPr lang="en-US" dirty="0">
              <a:latin typeface="Arial"/>
            </a:rPr>
            <a:t> Submission</a:t>
          </a:r>
          <a:endParaRPr lang="en-US" dirty="0"/>
        </a:p>
      </dgm:t>
    </dgm:pt>
    <dgm:pt modelId="{0527EE69-8CE8-4BAD-B365-B3170EA7FACE}" type="parTrans" cxnId="{EEAD6442-8B59-4BC4-A1B0-7FAD47E550ED}">
      <dgm:prSet/>
      <dgm:spPr/>
      <dgm:t>
        <a:bodyPr/>
        <a:lstStyle/>
        <a:p>
          <a:endParaRPr lang="en-US"/>
        </a:p>
      </dgm:t>
    </dgm:pt>
    <dgm:pt modelId="{1178FB47-60EE-42F8-8A89-91546E5BCAED}" type="sibTrans" cxnId="{EEAD6442-8B59-4BC4-A1B0-7FAD47E550ED}">
      <dgm:prSet/>
      <dgm:spPr/>
      <dgm:t>
        <a:bodyPr/>
        <a:lstStyle/>
        <a:p>
          <a:endParaRPr lang="en-US"/>
        </a:p>
      </dgm:t>
    </dgm:pt>
    <dgm:pt modelId="{9185E15A-2808-4424-B230-FB60036D3F22}">
      <dgm:prSet phldrT="[Text]" phldr="0"/>
      <dgm:spPr/>
      <dgm:t>
        <a:bodyPr/>
        <a:lstStyle/>
        <a:p>
          <a:pPr rtl="0"/>
          <a:r>
            <a:rPr lang="en-US" dirty="0">
              <a:latin typeface="Arial"/>
            </a:rPr>
            <a:t>  Initial Review</a:t>
          </a:r>
          <a:endParaRPr lang="en-US" dirty="0"/>
        </a:p>
      </dgm:t>
    </dgm:pt>
    <dgm:pt modelId="{4D969876-1027-46EA-85B5-45BC4CE85576}" type="parTrans" cxnId="{58C93AFB-1C78-4B17-B9C1-849048CBF3B9}">
      <dgm:prSet/>
      <dgm:spPr/>
      <dgm:t>
        <a:bodyPr/>
        <a:lstStyle/>
        <a:p>
          <a:endParaRPr lang="en-US"/>
        </a:p>
      </dgm:t>
    </dgm:pt>
    <dgm:pt modelId="{488505D4-EF69-4E90-8971-69FEFFD79546}" type="sibTrans" cxnId="{58C93AFB-1C78-4B17-B9C1-849048CBF3B9}">
      <dgm:prSet/>
      <dgm:spPr/>
      <dgm:t>
        <a:bodyPr/>
        <a:lstStyle/>
        <a:p>
          <a:endParaRPr lang="en-US"/>
        </a:p>
      </dgm:t>
    </dgm:pt>
    <dgm:pt modelId="{FA873E49-738F-4105-A657-DBBF876FFBED}">
      <dgm:prSet phldrT="[Text]" phldr="0"/>
      <dgm:spPr/>
      <dgm:t>
        <a:bodyPr/>
        <a:lstStyle/>
        <a:p>
          <a:pPr rtl="0"/>
          <a:r>
            <a:rPr lang="en-US" dirty="0">
              <a:latin typeface="Arial"/>
            </a:rPr>
            <a:t>  Committee Review</a:t>
          </a:r>
          <a:endParaRPr lang="en-US" dirty="0"/>
        </a:p>
      </dgm:t>
    </dgm:pt>
    <dgm:pt modelId="{7457A48A-3E6E-4AEE-B65B-8721BFB7EA7C}" type="parTrans" cxnId="{BA89399B-81C2-4AED-B8F9-3B48C680017F}">
      <dgm:prSet/>
      <dgm:spPr/>
      <dgm:t>
        <a:bodyPr/>
        <a:lstStyle/>
        <a:p>
          <a:endParaRPr lang="en-US"/>
        </a:p>
      </dgm:t>
    </dgm:pt>
    <dgm:pt modelId="{396F54D7-50E9-4E19-8721-05035F9ACE66}" type="sibTrans" cxnId="{BA89399B-81C2-4AED-B8F9-3B48C680017F}">
      <dgm:prSet/>
      <dgm:spPr/>
      <dgm:t>
        <a:bodyPr/>
        <a:lstStyle/>
        <a:p>
          <a:endParaRPr lang="en-US"/>
        </a:p>
      </dgm:t>
    </dgm:pt>
    <dgm:pt modelId="{C250BBF2-0C73-46D4-94FE-A089F240EA14}" type="pres">
      <dgm:prSet presAssocID="{C5086898-3360-4BC3-8885-B2EFEB690521}" presName="Name0" presStyleCnt="0">
        <dgm:presLayoutVars>
          <dgm:dir/>
          <dgm:resizeHandles val="exact"/>
        </dgm:presLayoutVars>
      </dgm:prSet>
      <dgm:spPr/>
    </dgm:pt>
    <dgm:pt modelId="{ADA43C7E-69B4-440F-8729-00148253C169}" type="pres">
      <dgm:prSet presAssocID="{595D8BA3-CCFB-4C4A-A1A8-5C6F5CDD0D64}" presName="parTxOnly" presStyleLbl="node1" presStyleIdx="0" presStyleCnt="3">
        <dgm:presLayoutVars>
          <dgm:bulletEnabled val="1"/>
        </dgm:presLayoutVars>
      </dgm:prSet>
      <dgm:spPr>
        <a:solidFill>
          <a:schemeClr val="accent2"/>
        </a:solidFill>
      </dgm:spPr>
    </dgm:pt>
    <dgm:pt modelId="{567ED134-2E7C-464F-8F1C-F334B6571C06}" type="pres">
      <dgm:prSet presAssocID="{1178FB47-60EE-42F8-8A89-91546E5BCAED}" presName="parSpace" presStyleCnt="0"/>
      <dgm:spPr/>
    </dgm:pt>
    <dgm:pt modelId="{429EE61A-FB2C-41E4-A6E7-CFA4869289F3}" type="pres">
      <dgm:prSet presAssocID="{9185E15A-2808-4424-B230-FB60036D3F22}" presName="parTxOnly" presStyleLbl="node1" presStyleIdx="1" presStyleCnt="3">
        <dgm:presLayoutVars>
          <dgm:bulletEnabled val="1"/>
        </dgm:presLayoutVars>
      </dgm:prSet>
      <dgm:spPr/>
    </dgm:pt>
    <dgm:pt modelId="{CD3AC0BA-D7A3-4EAB-A29D-A2319910C38D}" type="pres">
      <dgm:prSet presAssocID="{488505D4-EF69-4E90-8971-69FEFFD79546}" presName="parSpace" presStyleCnt="0"/>
      <dgm:spPr/>
    </dgm:pt>
    <dgm:pt modelId="{2DFEACE9-C553-4B16-8208-89CBFD9DDE25}" type="pres">
      <dgm:prSet presAssocID="{FA873E49-738F-4105-A657-DBBF876FFBED}" presName="parTxOnly" presStyleLbl="node1" presStyleIdx="2" presStyleCnt="3">
        <dgm:presLayoutVars>
          <dgm:bulletEnabled val="1"/>
        </dgm:presLayoutVars>
      </dgm:prSet>
      <dgm:spPr/>
    </dgm:pt>
  </dgm:ptLst>
  <dgm:cxnLst>
    <dgm:cxn modelId="{17787B0A-65FF-4823-A89D-6718D4D8DFAA}" type="presOf" srcId="{FA873E49-738F-4105-A657-DBBF876FFBED}" destId="{2DFEACE9-C553-4B16-8208-89CBFD9DDE25}" srcOrd="0" destOrd="0" presId="urn:microsoft.com/office/officeart/2005/8/layout/hChevron3"/>
    <dgm:cxn modelId="{EEAD6442-8B59-4BC4-A1B0-7FAD47E550ED}" srcId="{C5086898-3360-4BC3-8885-B2EFEB690521}" destId="{595D8BA3-CCFB-4C4A-A1A8-5C6F5CDD0D64}" srcOrd="0" destOrd="0" parTransId="{0527EE69-8CE8-4BAD-B365-B3170EA7FACE}" sibTransId="{1178FB47-60EE-42F8-8A89-91546E5BCAED}"/>
    <dgm:cxn modelId="{32AD2143-2F99-4CB0-85DC-B664CD83B8C5}" type="presOf" srcId="{595D8BA3-CCFB-4C4A-A1A8-5C6F5CDD0D64}" destId="{ADA43C7E-69B4-440F-8729-00148253C169}" srcOrd="0" destOrd="0" presId="urn:microsoft.com/office/officeart/2005/8/layout/hChevron3"/>
    <dgm:cxn modelId="{F29CCF5E-7002-497F-92B9-543E8C2CCCDF}" type="presOf" srcId="{9185E15A-2808-4424-B230-FB60036D3F22}" destId="{429EE61A-FB2C-41E4-A6E7-CFA4869289F3}" srcOrd="0" destOrd="0" presId="urn:microsoft.com/office/officeart/2005/8/layout/hChevron3"/>
    <dgm:cxn modelId="{BA89399B-81C2-4AED-B8F9-3B48C680017F}" srcId="{C5086898-3360-4BC3-8885-B2EFEB690521}" destId="{FA873E49-738F-4105-A657-DBBF876FFBED}" srcOrd="2" destOrd="0" parTransId="{7457A48A-3E6E-4AEE-B65B-8721BFB7EA7C}" sibTransId="{396F54D7-50E9-4E19-8721-05035F9ACE66}"/>
    <dgm:cxn modelId="{70443ACE-C310-4DB2-BF1D-32ECFAA46523}" type="presOf" srcId="{C5086898-3360-4BC3-8885-B2EFEB690521}" destId="{C250BBF2-0C73-46D4-94FE-A089F240EA14}" srcOrd="0" destOrd="0" presId="urn:microsoft.com/office/officeart/2005/8/layout/hChevron3"/>
    <dgm:cxn modelId="{58C93AFB-1C78-4B17-B9C1-849048CBF3B9}" srcId="{C5086898-3360-4BC3-8885-B2EFEB690521}" destId="{9185E15A-2808-4424-B230-FB60036D3F22}" srcOrd="1" destOrd="0" parTransId="{4D969876-1027-46EA-85B5-45BC4CE85576}" sibTransId="{488505D4-EF69-4E90-8971-69FEFFD79546}"/>
    <dgm:cxn modelId="{26604F88-DF22-4632-8FF3-BA80DDCAD1C5}" type="presParOf" srcId="{C250BBF2-0C73-46D4-94FE-A089F240EA14}" destId="{ADA43C7E-69B4-440F-8729-00148253C169}" srcOrd="0" destOrd="0" presId="urn:microsoft.com/office/officeart/2005/8/layout/hChevron3"/>
    <dgm:cxn modelId="{59DE582D-D853-4C6E-8660-19F1BC894B5D}" type="presParOf" srcId="{C250BBF2-0C73-46D4-94FE-A089F240EA14}" destId="{567ED134-2E7C-464F-8F1C-F334B6571C06}" srcOrd="1" destOrd="0" presId="urn:microsoft.com/office/officeart/2005/8/layout/hChevron3"/>
    <dgm:cxn modelId="{7AF99E98-AC66-4CF9-ABB1-4A0B22490D9E}" type="presParOf" srcId="{C250BBF2-0C73-46D4-94FE-A089F240EA14}" destId="{429EE61A-FB2C-41E4-A6E7-CFA4869289F3}" srcOrd="2" destOrd="0" presId="urn:microsoft.com/office/officeart/2005/8/layout/hChevron3"/>
    <dgm:cxn modelId="{5A1FB1B5-3298-4D9D-A36F-6362182D1D0A}" type="presParOf" srcId="{C250BBF2-0C73-46D4-94FE-A089F240EA14}" destId="{CD3AC0BA-D7A3-4EAB-A29D-A2319910C38D}" srcOrd="3" destOrd="0" presId="urn:microsoft.com/office/officeart/2005/8/layout/hChevron3"/>
    <dgm:cxn modelId="{EC416325-9A48-4E3B-99AB-77EA79991AA4}" type="presParOf" srcId="{C250BBF2-0C73-46D4-94FE-A089F240EA14}" destId="{2DFEACE9-C553-4B16-8208-89CBFD9DDE2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086898-3360-4BC3-8885-B2EFEB690521}" type="doc">
      <dgm:prSet loTypeId="urn:microsoft.com/office/officeart/2005/8/layout/hChevron3" loCatId="process" qsTypeId="urn:microsoft.com/office/officeart/2005/8/quickstyle/simple1" qsCatId="simple" csTypeId="urn:microsoft.com/office/officeart/2005/8/colors/accent1_2" csCatId="accent1" phldr="1"/>
      <dgm:spPr/>
    </dgm:pt>
    <dgm:pt modelId="{595D8BA3-CCFB-4C4A-A1A8-5C6F5CDD0D64}">
      <dgm:prSet phldrT="[Text]" phldr="0"/>
      <dgm:spPr/>
      <dgm:t>
        <a:bodyPr/>
        <a:lstStyle/>
        <a:p>
          <a:pPr rtl="0"/>
          <a:r>
            <a:rPr lang="en-US" dirty="0">
              <a:latin typeface="Arial"/>
            </a:rPr>
            <a:t> Submission</a:t>
          </a:r>
          <a:endParaRPr lang="en-US" dirty="0"/>
        </a:p>
      </dgm:t>
    </dgm:pt>
    <dgm:pt modelId="{0527EE69-8CE8-4BAD-B365-B3170EA7FACE}" type="parTrans" cxnId="{EEAD6442-8B59-4BC4-A1B0-7FAD47E550ED}">
      <dgm:prSet/>
      <dgm:spPr/>
      <dgm:t>
        <a:bodyPr/>
        <a:lstStyle/>
        <a:p>
          <a:endParaRPr lang="en-US"/>
        </a:p>
      </dgm:t>
    </dgm:pt>
    <dgm:pt modelId="{1178FB47-60EE-42F8-8A89-91546E5BCAED}" type="sibTrans" cxnId="{EEAD6442-8B59-4BC4-A1B0-7FAD47E550ED}">
      <dgm:prSet/>
      <dgm:spPr/>
      <dgm:t>
        <a:bodyPr/>
        <a:lstStyle/>
        <a:p>
          <a:endParaRPr lang="en-US"/>
        </a:p>
      </dgm:t>
    </dgm:pt>
    <dgm:pt modelId="{9185E15A-2808-4424-B230-FB60036D3F22}">
      <dgm:prSet phldrT="[Text]" phldr="0"/>
      <dgm:spPr/>
      <dgm:t>
        <a:bodyPr/>
        <a:lstStyle/>
        <a:p>
          <a:pPr rtl="0"/>
          <a:r>
            <a:rPr lang="en-US" dirty="0">
              <a:latin typeface="Arial"/>
            </a:rPr>
            <a:t>  Initial Review</a:t>
          </a:r>
          <a:endParaRPr lang="en-US" dirty="0"/>
        </a:p>
      </dgm:t>
    </dgm:pt>
    <dgm:pt modelId="{4D969876-1027-46EA-85B5-45BC4CE85576}" type="parTrans" cxnId="{58C93AFB-1C78-4B17-B9C1-849048CBF3B9}">
      <dgm:prSet/>
      <dgm:spPr/>
      <dgm:t>
        <a:bodyPr/>
        <a:lstStyle/>
        <a:p>
          <a:endParaRPr lang="en-US"/>
        </a:p>
      </dgm:t>
    </dgm:pt>
    <dgm:pt modelId="{488505D4-EF69-4E90-8971-69FEFFD79546}" type="sibTrans" cxnId="{58C93AFB-1C78-4B17-B9C1-849048CBF3B9}">
      <dgm:prSet/>
      <dgm:spPr/>
      <dgm:t>
        <a:bodyPr/>
        <a:lstStyle/>
        <a:p>
          <a:endParaRPr lang="en-US"/>
        </a:p>
      </dgm:t>
    </dgm:pt>
    <dgm:pt modelId="{FA873E49-738F-4105-A657-DBBF876FFBED}">
      <dgm:prSet phldrT="[Text]" phldr="0"/>
      <dgm:spPr/>
      <dgm:t>
        <a:bodyPr/>
        <a:lstStyle/>
        <a:p>
          <a:pPr rtl="0"/>
          <a:r>
            <a:rPr lang="en-US" dirty="0">
              <a:latin typeface="Arial"/>
            </a:rPr>
            <a:t>  Committee Review</a:t>
          </a:r>
          <a:endParaRPr lang="en-US" dirty="0"/>
        </a:p>
      </dgm:t>
    </dgm:pt>
    <dgm:pt modelId="{7457A48A-3E6E-4AEE-B65B-8721BFB7EA7C}" type="parTrans" cxnId="{BA89399B-81C2-4AED-B8F9-3B48C680017F}">
      <dgm:prSet/>
      <dgm:spPr/>
      <dgm:t>
        <a:bodyPr/>
        <a:lstStyle/>
        <a:p>
          <a:endParaRPr lang="en-US"/>
        </a:p>
      </dgm:t>
    </dgm:pt>
    <dgm:pt modelId="{396F54D7-50E9-4E19-8721-05035F9ACE66}" type="sibTrans" cxnId="{BA89399B-81C2-4AED-B8F9-3B48C680017F}">
      <dgm:prSet/>
      <dgm:spPr/>
      <dgm:t>
        <a:bodyPr/>
        <a:lstStyle/>
        <a:p>
          <a:endParaRPr lang="en-US"/>
        </a:p>
      </dgm:t>
    </dgm:pt>
    <dgm:pt modelId="{C250BBF2-0C73-46D4-94FE-A089F240EA14}" type="pres">
      <dgm:prSet presAssocID="{C5086898-3360-4BC3-8885-B2EFEB690521}" presName="Name0" presStyleCnt="0">
        <dgm:presLayoutVars>
          <dgm:dir/>
          <dgm:resizeHandles val="exact"/>
        </dgm:presLayoutVars>
      </dgm:prSet>
      <dgm:spPr/>
    </dgm:pt>
    <dgm:pt modelId="{ADA43C7E-69B4-440F-8729-00148253C169}" type="pres">
      <dgm:prSet presAssocID="{595D8BA3-CCFB-4C4A-A1A8-5C6F5CDD0D64}" presName="parTxOnly" presStyleLbl="node1" presStyleIdx="0" presStyleCnt="3">
        <dgm:presLayoutVars>
          <dgm:bulletEnabled val="1"/>
        </dgm:presLayoutVars>
      </dgm:prSet>
      <dgm:spPr/>
    </dgm:pt>
    <dgm:pt modelId="{567ED134-2E7C-464F-8F1C-F334B6571C06}" type="pres">
      <dgm:prSet presAssocID="{1178FB47-60EE-42F8-8A89-91546E5BCAED}" presName="parSpace" presStyleCnt="0"/>
      <dgm:spPr/>
    </dgm:pt>
    <dgm:pt modelId="{429EE61A-FB2C-41E4-A6E7-CFA4869289F3}" type="pres">
      <dgm:prSet presAssocID="{9185E15A-2808-4424-B230-FB60036D3F22}" presName="parTxOnly" presStyleLbl="node1" presStyleIdx="1" presStyleCnt="3">
        <dgm:presLayoutVars>
          <dgm:bulletEnabled val="1"/>
        </dgm:presLayoutVars>
      </dgm:prSet>
      <dgm:spPr>
        <a:solidFill>
          <a:schemeClr val="accent2"/>
        </a:solidFill>
      </dgm:spPr>
    </dgm:pt>
    <dgm:pt modelId="{CD3AC0BA-D7A3-4EAB-A29D-A2319910C38D}" type="pres">
      <dgm:prSet presAssocID="{488505D4-EF69-4E90-8971-69FEFFD79546}" presName="parSpace" presStyleCnt="0"/>
      <dgm:spPr/>
    </dgm:pt>
    <dgm:pt modelId="{2DFEACE9-C553-4B16-8208-89CBFD9DDE25}" type="pres">
      <dgm:prSet presAssocID="{FA873E49-738F-4105-A657-DBBF876FFBED}" presName="parTxOnly" presStyleLbl="node1" presStyleIdx="2" presStyleCnt="3">
        <dgm:presLayoutVars>
          <dgm:bulletEnabled val="1"/>
        </dgm:presLayoutVars>
      </dgm:prSet>
      <dgm:spPr/>
    </dgm:pt>
  </dgm:ptLst>
  <dgm:cxnLst>
    <dgm:cxn modelId="{17787B0A-65FF-4823-A89D-6718D4D8DFAA}" type="presOf" srcId="{FA873E49-738F-4105-A657-DBBF876FFBED}" destId="{2DFEACE9-C553-4B16-8208-89CBFD9DDE25}" srcOrd="0" destOrd="0" presId="urn:microsoft.com/office/officeart/2005/8/layout/hChevron3"/>
    <dgm:cxn modelId="{EEAD6442-8B59-4BC4-A1B0-7FAD47E550ED}" srcId="{C5086898-3360-4BC3-8885-B2EFEB690521}" destId="{595D8BA3-CCFB-4C4A-A1A8-5C6F5CDD0D64}" srcOrd="0" destOrd="0" parTransId="{0527EE69-8CE8-4BAD-B365-B3170EA7FACE}" sibTransId="{1178FB47-60EE-42F8-8A89-91546E5BCAED}"/>
    <dgm:cxn modelId="{32AD2143-2F99-4CB0-85DC-B664CD83B8C5}" type="presOf" srcId="{595D8BA3-CCFB-4C4A-A1A8-5C6F5CDD0D64}" destId="{ADA43C7E-69B4-440F-8729-00148253C169}" srcOrd="0" destOrd="0" presId="urn:microsoft.com/office/officeart/2005/8/layout/hChevron3"/>
    <dgm:cxn modelId="{F29CCF5E-7002-497F-92B9-543E8C2CCCDF}" type="presOf" srcId="{9185E15A-2808-4424-B230-FB60036D3F22}" destId="{429EE61A-FB2C-41E4-A6E7-CFA4869289F3}" srcOrd="0" destOrd="0" presId="urn:microsoft.com/office/officeart/2005/8/layout/hChevron3"/>
    <dgm:cxn modelId="{BA89399B-81C2-4AED-B8F9-3B48C680017F}" srcId="{C5086898-3360-4BC3-8885-B2EFEB690521}" destId="{FA873E49-738F-4105-A657-DBBF876FFBED}" srcOrd="2" destOrd="0" parTransId="{7457A48A-3E6E-4AEE-B65B-8721BFB7EA7C}" sibTransId="{396F54D7-50E9-4E19-8721-05035F9ACE66}"/>
    <dgm:cxn modelId="{70443ACE-C310-4DB2-BF1D-32ECFAA46523}" type="presOf" srcId="{C5086898-3360-4BC3-8885-B2EFEB690521}" destId="{C250BBF2-0C73-46D4-94FE-A089F240EA14}" srcOrd="0" destOrd="0" presId="urn:microsoft.com/office/officeart/2005/8/layout/hChevron3"/>
    <dgm:cxn modelId="{58C93AFB-1C78-4B17-B9C1-849048CBF3B9}" srcId="{C5086898-3360-4BC3-8885-B2EFEB690521}" destId="{9185E15A-2808-4424-B230-FB60036D3F22}" srcOrd="1" destOrd="0" parTransId="{4D969876-1027-46EA-85B5-45BC4CE85576}" sibTransId="{488505D4-EF69-4E90-8971-69FEFFD79546}"/>
    <dgm:cxn modelId="{26604F88-DF22-4632-8FF3-BA80DDCAD1C5}" type="presParOf" srcId="{C250BBF2-0C73-46D4-94FE-A089F240EA14}" destId="{ADA43C7E-69B4-440F-8729-00148253C169}" srcOrd="0" destOrd="0" presId="urn:microsoft.com/office/officeart/2005/8/layout/hChevron3"/>
    <dgm:cxn modelId="{59DE582D-D853-4C6E-8660-19F1BC894B5D}" type="presParOf" srcId="{C250BBF2-0C73-46D4-94FE-A089F240EA14}" destId="{567ED134-2E7C-464F-8F1C-F334B6571C06}" srcOrd="1" destOrd="0" presId="urn:microsoft.com/office/officeart/2005/8/layout/hChevron3"/>
    <dgm:cxn modelId="{7AF99E98-AC66-4CF9-ABB1-4A0B22490D9E}" type="presParOf" srcId="{C250BBF2-0C73-46D4-94FE-A089F240EA14}" destId="{429EE61A-FB2C-41E4-A6E7-CFA4869289F3}" srcOrd="2" destOrd="0" presId="urn:microsoft.com/office/officeart/2005/8/layout/hChevron3"/>
    <dgm:cxn modelId="{5A1FB1B5-3298-4D9D-A36F-6362182D1D0A}" type="presParOf" srcId="{C250BBF2-0C73-46D4-94FE-A089F240EA14}" destId="{CD3AC0BA-D7A3-4EAB-A29D-A2319910C38D}" srcOrd="3" destOrd="0" presId="urn:microsoft.com/office/officeart/2005/8/layout/hChevron3"/>
    <dgm:cxn modelId="{EC416325-9A48-4E3B-99AB-77EA79991AA4}" type="presParOf" srcId="{C250BBF2-0C73-46D4-94FE-A089F240EA14}" destId="{2DFEACE9-C553-4B16-8208-89CBFD9DDE2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E0C129-63B1-4887-9CB2-61081F850D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5C81D16-4A7C-49FE-9773-92D35180E3BB}">
      <dgm:prSet custT="1"/>
      <dgm:spPr/>
      <dgm:t>
        <a:bodyPr/>
        <a:lstStyle/>
        <a:p>
          <a:r>
            <a:rPr lang="en-US" sz="2400" dirty="0"/>
            <a:t>1. Incomplete form </a:t>
          </a:r>
        </a:p>
      </dgm:t>
    </dgm:pt>
    <dgm:pt modelId="{D5211FFA-E995-43F2-86B6-5DB8C6BFC051}" type="parTrans" cxnId="{6A6EC893-CF99-41DD-8F29-2BC9E42F85BF}">
      <dgm:prSet/>
      <dgm:spPr/>
      <dgm:t>
        <a:bodyPr/>
        <a:lstStyle/>
        <a:p>
          <a:endParaRPr lang="en-US"/>
        </a:p>
      </dgm:t>
    </dgm:pt>
    <dgm:pt modelId="{D796F2AB-F736-40AE-9CA3-B602ED13E06F}" type="sibTrans" cxnId="{6A6EC893-CF99-41DD-8F29-2BC9E42F85BF}">
      <dgm:prSet/>
      <dgm:spPr/>
      <dgm:t>
        <a:bodyPr/>
        <a:lstStyle/>
        <a:p>
          <a:endParaRPr lang="en-US"/>
        </a:p>
      </dgm:t>
    </dgm:pt>
    <dgm:pt modelId="{DD6BA46C-5B44-4170-A71C-6B4E0BB7D54D}">
      <dgm:prSet custT="1"/>
      <dgm:spPr/>
      <dgm:t>
        <a:bodyPr/>
        <a:lstStyle/>
        <a:p>
          <a:r>
            <a:rPr lang="en-US" sz="2400" dirty="0"/>
            <a:t>2. Expected workload is unclear or too large for the size of the study team</a:t>
          </a:r>
        </a:p>
      </dgm:t>
    </dgm:pt>
    <dgm:pt modelId="{ADB4112B-844B-4967-AED6-46196B6B3DC6}" type="parTrans" cxnId="{3C246028-0432-4BCE-9757-E5ECC2DD1AB4}">
      <dgm:prSet/>
      <dgm:spPr/>
      <dgm:t>
        <a:bodyPr/>
        <a:lstStyle/>
        <a:p>
          <a:endParaRPr lang="en-US"/>
        </a:p>
      </dgm:t>
    </dgm:pt>
    <dgm:pt modelId="{237FD0BF-4338-4603-86F7-87D203C492A4}" type="sibTrans" cxnId="{3C246028-0432-4BCE-9757-E5ECC2DD1AB4}">
      <dgm:prSet/>
      <dgm:spPr/>
      <dgm:t>
        <a:bodyPr/>
        <a:lstStyle/>
        <a:p>
          <a:endParaRPr lang="en-US"/>
        </a:p>
      </dgm:t>
    </dgm:pt>
    <dgm:pt modelId="{4D4484C2-809D-42AE-BAE9-89CAD49E6606}">
      <dgm:prSet custT="1"/>
      <dgm:spPr/>
      <dgm:t>
        <a:bodyPr/>
        <a:lstStyle/>
        <a:p>
          <a:r>
            <a:rPr lang="en-US" sz="2400" dirty="0"/>
            <a:t>3. Unexpected costs (</a:t>
          </a:r>
          <a:r>
            <a:rPr lang="en-US" sz="2400" dirty="0" err="1"/>
            <a:t>REDCap</a:t>
          </a:r>
          <a:r>
            <a:rPr lang="en-US" sz="2400" dirty="0"/>
            <a:t>, monitoring, data pulls </a:t>
          </a:r>
          <a:r>
            <a:rPr lang="en-US" sz="2400" dirty="0" err="1"/>
            <a:t>ect</a:t>
          </a:r>
          <a:r>
            <a:rPr lang="en-US" sz="2400" dirty="0"/>
            <a:t>). </a:t>
          </a:r>
        </a:p>
      </dgm:t>
    </dgm:pt>
    <dgm:pt modelId="{E2419DE6-E507-4435-A65A-1139E7642F11}" type="parTrans" cxnId="{294231FE-E961-42C9-B601-CB64F49A8CA0}">
      <dgm:prSet/>
      <dgm:spPr/>
      <dgm:t>
        <a:bodyPr/>
        <a:lstStyle/>
        <a:p>
          <a:endParaRPr lang="en-US"/>
        </a:p>
      </dgm:t>
    </dgm:pt>
    <dgm:pt modelId="{08DFC5E8-64AE-4942-986E-3A944F4710AB}" type="sibTrans" cxnId="{294231FE-E961-42C9-B601-CB64F49A8CA0}">
      <dgm:prSet/>
      <dgm:spPr/>
      <dgm:t>
        <a:bodyPr/>
        <a:lstStyle/>
        <a:p>
          <a:endParaRPr lang="en-US"/>
        </a:p>
      </dgm:t>
    </dgm:pt>
    <dgm:pt modelId="{51CB9C7C-C8D2-4EA7-BE58-B0E4538136A1}">
      <dgm:prSet custT="1"/>
      <dgm:spPr/>
      <dgm:t>
        <a:bodyPr/>
        <a:lstStyle/>
        <a:p>
          <a:r>
            <a:rPr lang="en-US" sz="2400" dirty="0"/>
            <a:t>4. Screening and consenting procedures are unclear </a:t>
          </a:r>
        </a:p>
      </dgm:t>
    </dgm:pt>
    <dgm:pt modelId="{DD0C9182-F0D7-44F1-9578-3924665B8199}" type="parTrans" cxnId="{1284F68A-C994-49FF-9D25-802C7111F2E7}">
      <dgm:prSet/>
      <dgm:spPr/>
      <dgm:t>
        <a:bodyPr/>
        <a:lstStyle/>
        <a:p>
          <a:endParaRPr lang="en-US"/>
        </a:p>
      </dgm:t>
    </dgm:pt>
    <dgm:pt modelId="{0F7BEFD9-8208-4C3F-97FB-6DD4F8857400}" type="sibTrans" cxnId="{1284F68A-C994-49FF-9D25-802C7111F2E7}">
      <dgm:prSet/>
      <dgm:spPr/>
      <dgm:t>
        <a:bodyPr/>
        <a:lstStyle/>
        <a:p>
          <a:endParaRPr lang="en-US"/>
        </a:p>
      </dgm:t>
    </dgm:pt>
    <dgm:pt modelId="{81DC45A4-D1DA-424E-866E-B6C568A5E84E}" type="pres">
      <dgm:prSet presAssocID="{EFE0C129-63B1-4887-9CB2-61081F850DEF}" presName="vert0" presStyleCnt="0">
        <dgm:presLayoutVars>
          <dgm:dir/>
          <dgm:animOne val="branch"/>
          <dgm:animLvl val="lvl"/>
        </dgm:presLayoutVars>
      </dgm:prSet>
      <dgm:spPr/>
    </dgm:pt>
    <dgm:pt modelId="{888E4017-C1A5-FF48-8460-1F21446D1151}" type="pres">
      <dgm:prSet presAssocID="{A5C81D16-4A7C-49FE-9773-92D35180E3BB}" presName="thickLine" presStyleLbl="alignNode1" presStyleIdx="0" presStyleCnt="4"/>
      <dgm:spPr/>
    </dgm:pt>
    <dgm:pt modelId="{A68F636B-E250-4A47-8C8D-BE2FDF18C305}" type="pres">
      <dgm:prSet presAssocID="{A5C81D16-4A7C-49FE-9773-92D35180E3BB}" presName="horz1" presStyleCnt="0"/>
      <dgm:spPr/>
    </dgm:pt>
    <dgm:pt modelId="{57472094-D717-A943-9385-249A01ADCF00}" type="pres">
      <dgm:prSet presAssocID="{A5C81D16-4A7C-49FE-9773-92D35180E3BB}" presName="tx1" presStyleLbl="revTx" presStyleIdx="0" presStyleCnt="4"/>
      <dgm:spPr/>
    </dgm:pt>
    <dgm:pt modelId="{B153EB8B-C116-2244-8CD9-5AFE2C06A194}" type="pres">
      <dgm:prSet presAssocID="{A5C81D16-4A7C-49FE-9773-92D35180E3BB}" presName="vert1" presStyleCnt="0"/>
      <dgm:spPr/>
    </dgm:pt>
    <dgm:pt modelId="{C65786FC-DE85-D94B-8E9D-24A14A173985}" type="pres">
      <dgm:prSet presAssocID="{DD6BA46C-5B44-4170-A71C-6B4E0BB7D54D}" presName="thickLine" presStyleLbl="alignNode1" presStyleIdx="1" presStyleCnt="4"/>
      <dgm:spPr/>
    </dgm:pt>
    <dgm:pt modelId="{6553C037-B625-CD4C-8259-FE3E41512AD9}" type="pres">
      <dgm:prSet presAssocID="{DD6BA46C-5B44-4170-A71C-6B4E0BB7D54D}" presName="horz1" presStyleCnt="0"/>
      <dgm:spPr/>
    </dgm:pt>
    <dgm:pt modelId="{612722CA-2533-FC48-A1EF-1827CC6C6560}" type="pres">
      <dgm:prSet presAssocID="{DD6BA46C-5B44-4170-A71C-6B4E0BB7D54D}" presName="tx1" presStyleLbl="revTx" presStyleIdx="1" presStyleCnt="4"/>
      <dgm:spPr/>
    </dgm:pt>
    <dgm:pt modelId="{705BB626-5514-5B47-9912-844F7E5D9C08}" type="pres">
      <dgm:prSet presAssocID="{DD6BA46C-5B44-4170-A71C-6B4E0BB7D54D}" presName="vert1" presStyleCnt="0"/>
      <dgm:spPr/>
    </dgm:pt>
    <dgm:pt modelId="{D64E9337-BB3D-644F-9FBC-EDBFD7D934F5}" type="pres">
      <dgm:prSet presAssocID="{4D4484C2-809D-42AE-BAE9-89CAD49E6606}" presName="thickLine" presStyleLbl="alignNode1" presStyleIdx="2" presStyleCnt="4"/>
      <dgm:spPr/>
    </dgm:pt>
    <dgm:pt modelId="{2E53EAF4-DD0D-8048-8936-26DE5E0B9329}" type="pres">
      <dgm:prSet presAssocID="{4D4484C2-809D-42AE-BAE9-89CAD49E6606}" presName="horz1" presStyleCnt="0"/>
      <dgm:spPr/>
    </dgm:pt>
    <dgm:pt modelId="{D46B0C04-28F3-7343-B4AB-D2EC46EA83A7}" type="pres">
      <dgm:prSet presAssocID="{4D4484C2-809D-42AE-BAE9-89CAD49E6606}" presName="tx1" presStyleLbl="revTx" presStyleIdx="2" presStyleCnt="4"/>
      <dgm:spPr/>
    </dgm:pt>
    <dgm:pt modelId="{79DE22D2-C1E3-8D47-A45A-F49599EF0742}" type="pres">
      <dgm:prSet presAssocID="{4D4484C2-809D-42AE-BAE9-89CAD49E6606}" presName="vert1" presStyleCnt="0"/>
      <dgm:spPr/>
    </dgm:pt>
    <dgm:pt modelId="{1F738BE7-C9FB-004C-9EEC-DFB96C87264B}" type="pres">
      <dgm:prSet presAssocID="{51CB9C7C-C8D2-4EA7-BE58-B0E4538136A1}" presName="thickLine" presStyleLbl="alignNode1" presStyleIdx="3" presStyleCnt="4"/>
      <dgm:spPr/>
    </dgm:pt>
    <dgm:pt modelId="{85E54D8B-B3F6-B64F-9239-207820E8CA70}" type="pres">
      <dgm:prSet presAssocID="{51CB9C7C-C8D2-4EA7-BE58-B0E4538136A1}" presName="horz1" presStyleCnt="0"/>
      <dgm:spPr/>
    </dgm:pt>
    <dgm:pt modelId="{A2799722-150D-394A-8A69-93030FD70123}" type="pres">
      <dgm:prSet presAssocID="{51CB9C7C-C8D2-4EA7-BE58-B0E4538136A1}" presName="tx1" presStyleLbl="revTx" presStyleIdx="3" presStyleCnt="4"/>
      <dgm:spPr/>
    </dgm:pt>
    <dgm:pt modelId="{694C9C9E-BF09-614F-A07F-A766B687C165}" type="pres">
      <dgm:prSet presAssocID="{51CB9C7C-C8D2-4EA7-BE58-B0E4538136A1}" presName="vert1" presStyleCnt="0"/>
      <dgm:spPr/>
    </dgm:pt>
  </dgm:ptLst>
  <dgm:cxnLst>
    <dgm:cxn modelId="{3C246028-0432-4BCE-9757-E5ECC2DD1AB4}" srcId="{EFE0C129-63B1-4887-9CB2-61081F850DEF}" destId="{DD6BA46C-5B44-4170-A71C-6B4E0BB7D54D}" srcOrd="1" destOrd="0" parTransId="{ADB4112B-844B-4967-AED6-46196B6B3DC6}" sibTransId="{237FD0BF-4338-4603-86F7-87D203C492A4}"/>
    <dgm:cxn modelId="{6BF57B48-AAA5-B94A-8425-303A63ABD8C2}" type="presOf" srcId="{A5C81D16-4A7C-49FE-9773-92D35180E3BB}" destId="{57472094-D717-A943-9385-249A01ADCF00}" srcOrd="0" destOrd="0" presId="urn:microsoft.com/office/officeart/2008/layout/LinedList"/>
    <dgm:cxn modelId="{4139CB5D-0DD2-004E-828A-82E6B76BFF01}" type="presOf" srcId="{4D4484C2-809D-42AE-BAE9-89CAD49E6606}" destId="{D46B0C04-28F3-7343-B4AB-D2EC46EA83A7}" srcOrd="0" destOrd="0" presId="urn:microsoft.com/office/officeart/2008/layout/LinedList"/>
    <dgm:cxn modelId="{1284F68A-C994-49FF-9D25-802C7111F2E7}" srcId="{EFE0C129-63B1-4887-9CB2-61081F850DEF}" destId="{51CB9C7C-C8D2-4EA7-BE58-B0E4538136A1}" srcOrd="3" destOrd="0" parTransId="{DD0C9182-F0D7-44F1-9578-3924665B8199}" sibTransId="{0F7BEFD9-8208-4C3F-97FB-6DD4F8857400}"/>
    <dgm:cxn modelId="{6A6EC893-CF99-41DD-8F29-2BC9E42F85BF}" srcId="{EFE0C129-63B1-4887-9CB2-61081F850DEF}" destId="{A5C81D16-4A7C-49FE-9773-92D35180E3BB}" srcOrd="0" destOrd="0" parTransId="{D5211FFA-E995-43F2-86B6-5DB8C6BFC051}" sibTransId="{D796F2AB-F736-40AE-9CA3-B602ED13E06F}"/>
    <dgm:cxn modelId="{639180BA-AEE4-384D-8149-6261DF7AE130}" type="presOf" srcId="{DD6BA46C-5B44-4170-A71C-6B4E0BB7D54D}" destId="{612722CA-2533-FC48-A1EF-1827CC6C6560}" srcOrd="0" destOrd="0" presId="urn:microsoft.com/office/officeart/2008/layout/LinedList"/>
    <dgm:cxn modelId="{517E12E6-94D1-FB46-81E8-E49B0405B59A}" type="presOf" srcId="{51CB9C7C-C8D2-4EA7-BE58-B0E4538136A1}" destId="{A2799722-150D-394A-8A69-93030FD70123}" srcOrd="0" destOrd="0" presId="urn:microsoft.com/office/officeart/2008/layout/LinedList"/>
    <dgm:cxn modelId="{FADD1BEE-13B9-F141-AE76-349D6FD866B0}" type="presOf" srcId="{EFE0C129-63B1-4887-9CB2-61081F850DEF}" destId="{81DC45A4-D1DA-424E-866E-B6C568A5E84E}" srcOrd="0" destOrd="0" presId="urn:microsoft.com/office/officeart/2008/layout/LinedList"/>
    <dgm:cxn modelId="{294231FE-E961-42C9-B601-CB64F49A8CA0}" srcId="{EFE0C129-63B1-4887-9CB2-61081F850DEF}" destId="{4D4484C2-809D-42AE-BAE9-89CAD49E6606}" srcOrd="2" destOrd="0" parTransId="{E2419DE6-E507-4435-A65A-1139E7642F11}" sibTransId="{08DFC5E8-64AE-4942-986E-3A944F4710AB}"/>
    <dgm:cxn modelId="{486D5E47-5AC0-AB48-9C3C-B788A97D6554}" type="presParOf" srcId="{81DC45A4-D1DA-424E-866E-B6C568A5E84E}" destId="{888E4017-C1A5-FF48-8460-1F21446D1151}" srcOrd="0" destOrd="0" presId="urn:microsoft.com/office/officeart/2008/layout/LinedList"/>
    <dgm:cxn modelId="{6383A4FF-985E-D84B-8816-02380F2CF301}" type="presParOf" srcId="{81DC45A4-D1DA-424E-866E-B6C568A5E84E}" destId="{A68F636B-E250-4A47-8C8D-BE2FDF18C305}" srcOrd="1" destOrd="0" presId="urn:microsoft.com/office/officeart/2008/layout/LinedList"/>
    <dgm:cxn modelId="{6AA9077F-5EBB-014D-B093-021535E08E61}" type="presParOf" srcId="{A68F636B-E250-4A47-8C8D-BE2FDF18C305}" destId="{57472094-D717-A943-9385-249A01ADCF00}" srcOrd="0" destOrd="0" presId="urn:microsoft.com/office/officeart/2008/layout/LinedList"/>
    <dgm:cxn modelId="{CBDC98DA-6E8D-504C-83B9-20F7C4DD7C1A}" type="presParOf" srcId="{A68F636B-E250-4A47-8C8D-BE2FDF18C305}" destId="{B153EB8B-C116-2244-8CD9-5AFE2C06A194}" srcOrd="1" destOrd="0" presId="urn:microsoft.com/office/officeart/2008/layout/LinedList"/>
    <dgm:cxn modelId="{E890DA71-B321-BA4A-B9F4-69868CBF94A2}" type="presParOf" srcId="{81DC45A4-D1DA-424E-866E-B6C568A5E84E}" destId="{C65786FC-DE85-D94B-8E9D-24A14A173985}" srcOrd="2" destOrd="0" presId="urn:microsoft.com/office/officeart/2008/layout/LinedList"/>
    <dgm:cxn modelId="{AC34358C-BD80-CC4F-9914-36603DB60941}" type="presParOf" srcId="{81DC45A4-D1DA-424E-866E-B6C568A5E84E}" destId="{6553C037-B625-CD4C-8259-FE3E41512AD9}" srcOrd="3" destOrd="0" presId="urn:microsoft.com/office/officeart/2008/layout/LinedList"/>
    <dgm:cxn modelId="{82F2774E-BD28-C242-AF5D-2636A4BFE38C}" type="presParOf" srcId="{6553C037-B625-CD4C-8259-FE3E41512AD9}" destId="{612722CA-2533-FC48-A1EF-1827CC6C6560}" srcOrd="0" destOrd="0" presId="urn:microsoft.com/office/officeart/2008/layout/LinedList"/>
    <dgm:cxn modelId="{870A4B3C-4249-CD4F-B904-214BF7CD1C14}" type="presParOf" srcId="{6553C037-B625-CD4C-8259-FE3E41512AD9}" destId="{705BB626-5514-5B47-9912-844F7E5D9C08}" srcOrd="1" destOrd="0" presId="urn:microsoft.com/office/officeart/2008/layout/LinedList"/>
    <dgm:cxn modelId="{C1DBB45B-DC9A-FD43-96D2-924A71167549}" type="presParOf" srcId="{81DC45A4-D1DA-424E-866E-B6C568A5E84E}" destId="{D64E9337-BB3D-644F-9FBC-EDBFD7D934F5}" srcOrd="4" destOrd="0" presId="urn:microsoft.com/office/officeart/2008/layout/LinedList"/>
    <dgm:cxn modelId="{E2F098C4-814D-B04B-B470-FA9504DC668F}" type="presParOf" srcId="{81DC45A4-D1DA-424E-866E-B6C568A5E84E}" destId="{2E53EAF4-DD0D-8048-8936-26DE5E0B9329}" srcOrd="5" destOrd="0" presId="urn:microsoft.com/office/officeart/2008/layout/LinedList"/>
    <dgm:cxn modelId="{00C7A5CC-33C4-064A-B614-27BE025803E5}" type="presParOf" srcId="{2E53EAF4-DD0D-8048-8936-26DE5E0B9329}" destId="{D46B0C04-28F3-7343-B4AB-D2EC46EA83A7}" srcOrd="0" destOrd="0" presId="urn:microsoft.com/office/officeart/2008/layout/LinedList"/>
    <dgm:cxn modelId="{C89722F3-BE13-6749-BC45-E86D0A5F7669}" type="presParOf" srcId="{2E53EAF4-DD0D-8048-8936-26DE5E0B9329}" destId="{79DE22D2-C1E3-8D47-A45A-F49599EF0742}" srcOrd="1" destOrd="0" presId="urn:microsoft.com/office/officeart/2008/layout/LinedList"/>
    <dgm:cxn modelId="{58AF059D-251B-3E47-95A8-AC6C08253CA8}" type="presParOf" srcId="{81DC45A4-D1DA-424E-866E-B6C568A5E84E}" destId="{1F738BE7-C9FB-004C-9EEC-DFB96C87264B}" srcOrd="6" destOrd="0" presId="urn:microsoft.com/office/officeart/2008/layout/LinedList"/>
    <dgm:cxn modelId="{97F565B2-8D9D-AD4F-B605-3FD2DA59C509}" type="presParOf" srcId="{81DC45A4-D1DA-424E-866E-B6C568A5E84E}" destId="{85E54D8B-B3F6-B64F-9239-207820E8CA70}" srcOrd="7" destOrd="0" presId="urn:microsoft.com/office/officeart/2008/layout/LinedList"/>
    <dgm:cxn modelId="{B1DBA389-1D6A-444D-9149-6C90B71FCEF8}" type="presParOf" srcId="{85E54D8B-B3F6-B64F-9239-207820E8CA70}" destId="{A2799722-150D-394A-8A69-93030FD70123}" srcOrd="0" destOrd="0" presId="urn:microsoft.com/office/officeart/2008/layout/LinedList"/>
    <dgm:cxn modelId="{CD3C057E-CD6A-6943-82AD-C2A9B86EC1FB}" type="presParOf" srcId="{85E54D8B-B3F6-B64F-9239-207820E8CA70}" destId="{694C9C9E-BF09-614F-A07F-A766B687C1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086898-3360-4BC3-8885-B2EFEB690521}" type="doc">
      <dgm:prSet loTypeId="urn:microsoft.com/office/officeart/2005/8/layout/hChevron3" loCatId="process" qsTypeId="urn:microsoft.com/office/officeart/2005/8/quickstyle/simple1" qsCatId="simple" csTypeId="urn:microsoft.com/office/officeart/2005/8/colors/accent1_2" csCatId="accent1" phldr="1"/>
      <dgm:spPr/>
    </dgm:pt>
    <dgm:pt modelId="{595D8BA3-CCFB-4C4A-A1A8-5C6F5CDD0D64}">
      <dgm:prSet phldrT="[Text]" phldr="0"/>
      <dgm:spPr/>
      <dgm:t>
        <a:bodyPr/>
        <a:lstStyle/>
        <a:p>
          <a:pPr rtl="0"/>
          <a:r>
            <a:rPr lang="en-US" dirty="0">
              <a:latin typeface="Arial"/>
            </a:rPr>
            <a:t> Submission</a:t>
          </a:r>
          <a:endParaRPr lang="en-US" dirty="0"/>
        </a:p>
      </dgm:t>
    </dgm:pt>
    <dgm:pt modelId="{0527EE69-8CE8-4BAD-B365-B3170EA7FACE}" type="parTrans" cxnId="{EEAD6442-8B59-4BC4-A1B0-7FAD47E550ED}">
      <dgm:prSet/>
      <dgm:spPr/>
      <dgm:t>
        <a:bodyPr/>
        <a:lstStyle/>
        <a:p>
          <a:endParaRPr lang="en-US"/>
        </a:p>
      </dgm:t>
    </dgm:pt>
    <dgm:pt modelId="{1178FB47-60EE-42F8-8A89-91546E5BCAED}" type="sibTrans" cxnId="{EEAD6442-8B59-4BC4-A1B0-7FAD47E550ED}">
      <dgm:prSet/>
      <dgm:spPr/>
      <dgm:t>
        <a:bodyPr/>
        <a:lstStyle/>
        <a:p>
          <a:endParaRPr lang="en-US"/>
        </a:p>
      </dgm:t>
    </dgm:pt>
    <dgm:pt modelId="{9185E15A-2808-4424-B230-FB60036D3F22}">
      <dgm:prSet phldrT="[Text]" phldr="0"/>
      <dgm:spPr/>
      <dgm:t>
        <a:bodyPr/>
        <a:lstStyle/>
        <a:p>
          <a:pPr rtl="0"/>
          <a:r>
            <a:rPr lang="en-US" dirty="0">
              <a:latin typeface="Arial"/>
            </a:rPr>
            <a:t>  Initial Review</a:t>
          </a:r>
          <a:endParaRPr lang="en-US" dirty="0"/>
        </a:p>
      </dgm:t>
    </dgm:pt>
    <dgm:pt modelId="{4D969876-1027-46EA-85B5-45BC4CE85576}" type="parTrans" cxnId="{58C93AFB-1C78-4B17-B9C1-849048CBF3B9}">
      <dgm:prSet/>
      <dgm:spPr/>
      <dgm:t>
        <a:bodyPr/>
        <a:lstStyle/>
        <a:p>
          <a:endParaRPr lang="en-US"/>
        </a:p>
      </dgm:t>
    </dgm:pt>
    <dgm:pt modelId="{488505D4-EF69-4E90-8971-69FEFFD79546}" type="sibTrans" cxnId="{58C93AFB-1C78-4B17-B9C1-849048CBF3B9}">
      <dgm:prSet/>
      <dgm:spPr/>
      <dgm:t>
        <a:bodyPr/>
        <a:lstStyle/>
        <a:p>
          <a:endParaRPr lang="en-US"/>
        </a:p>
      </dgm:t>
    </dgm:pt>
    <dgm:pt modelId="{FA873E49-738F-4105-A657-DBBF876FFBED}">
      <dgm:prSet phldrT="[Text]" phldr="0"/>
      <dgm:spPr/>
      <dgm:t>
        <a:bodyPr/>
        <a:lstStyle/>
        <a:p>
          <a:pPr rtl="0"/>
          <a:r>
            <a:rPr lang="en-US" dirty="0">
              <a:latin typeface="Arial"/>
            </a:rPr>
            <a:t>  Committee Review</a:t>
          </a:r>
          <a:endParaRPr lang="en-US" dirty="0"/>
        </a:p>
      </dgm:t>
    </dgm:pt>
    <dgm:pt modelId="{7457A48A-3E6E-4AEE-B65B-8721BFB7EA7C}" type="parTrans" cxnId="{BA89399B-81C2-4AED-B8F9-3B48C680017F}">
      <dgm:prSet/>
      <dgm:spPr/>
      <dgm:t>
        <a:bodyPr/>
        <a:lstStyle/>
        <a:p>
          <a:endParaRPr lang="en-US"/>
        </a:p>
      </dgm:t>
    </dgm:pt>
    <dgm:pt modelId="{396F54D7-50E9-4E19-8721-05035F9ACE66}" type="sibTrans" cxnId="{BA89399B-81C2-4AED-B8F9-3B48C680017F}">
      <dgm:prSet/>
      <dgm:spPr/>
      <dgm:t>
        <a:bodyPr/>
        <a:lstStyle/>
        <a:p>
          <a:endParaRPr lang="en-US"/>
        </a:p>
      </dgm:t>
    </dgm:pt>
    <dgm:pt modelId="{C250BBF2-0C73-46D4-94FE-A089F240EA14}" type="pres">
      <dgm:prSet presAssocID="{C5086898-3360-4BC3-8885-B2EFEB690521}" presName="Name0" presStyleCnt="0">
        <dgm:presLayoutVars>
          <dgm:dir/>
          <dgm:resizeHandles val="exact"/>
        </dgm:presLayoutVars>
      </dgm:prSet>
      <dgm:spPr/>
    </dgm:pt>
    <dgm:pt modelId="{ADA43C7E-69B4-440F-8729-00148253C169}" type="pres">
      <dgm:prSet presAssocID="{595D8BA3-CCFB-4C4A-A1A8-5C6F5CDD0D64}" presName="parTxOnly" presStyleLbl="node1" presStyleIdx="0" presStyleCnt="3">
        <dgm:presLayoutVars>
          <dgm:bulletEnabled val="1"/>
        </dgm:presLayoutVars>
      </dgm:prSet>
      <dgm:spPr/>
    </dgm:pt>
    <dgm:pt modelId="{567ED134-2E7C-464F-8F1C-F334B6571C06}" type="pres">
      <dgm:prSet presAssocID="{1178FB47-60EE-42F8-8A89-91546E5BCAED}" presName="parSpace" presStyleCnt="0"/>
      <dgm:spPr/>
    </dgm:pt>
    <dgm:pt modelId="{429EE61A-FB2C-41E4-A6E7-CFA4869289F3}" type="pres">
      <dgm:prSet presAssocID="{9185E15A-2808-4424-B230-FB60036D3F22}" presName="parTxOnly" presStyleLbl="node1" presStyleIdx="1" presStyleCnt="3">
        <dgm:presLayoutVars>
          <dgm:bulletEnabled val="1"/>
        </dgm:presLayoutVars>
      </dgm:prSet>
      <dgm:spPr>
        <a:solidFill>
          <a:schemeClr val="accent1"/>
        </a:solidFill>
      </dgm:spPr>
    </dgm:pt>
    <dgm:pt modelId="{CD3AC0BA-D7A3-4EAB-A29D-A2319910C38D}" type="pres">
      <dgm:prSet presAssocID="{488505D4-EF69-4E90-8971-69FEFFD79546}" presName="parSpace" presStyleCnt="0"/>
      <dgm:spPr/>
    </dgm:pt>
    <dgm:pt modelId="{2DFEACE9-C553-4B16-8208-89CBFD9DDE25}" type="pres">
      <dgm:prSet presAssocID="{FA873E49-738F-4105-A657-DBBF876FFBED}" presName="parTxOnly" presStyleLbl="node1" presStyleIdx="2" presStyleCnt="3">
        <dgm:presLayoutVars>
          <dgm:bulletEnabled val="1"/>
        </dgm:presLayoutVars>
      </dgm:prSet>
      <dgm:spPr>
        <a:solidFill>
          <a:schemeClr val="accent2"/>
        </a:solidFill>
      </dgm:spPr>
    </dgm:pt>
  </dgm:ptLst>
  <dgm:cxnLst>
    <dgm:cxn modelId="{17787B0A-65FF-4823-A89D-6718D4D8DFAA}" type="presOf" srcId="{FA873E49-738F-4105-A657-DBBF876FFBED}" destId="{2DFEACE9-C553-4B16-8208-89CBFD9DDE25}" srcOrd="0" destOrd="0" presId="urn:microsoft.com/office/officeart/2005/8/layout/hChevron3"/>
    <dgm:cxn modelId="{EEAD6442-8B59-4BC4-A1B0-7FAD47E550ED}" srcId="{C5086898-3360-4BC3-8885-B2EFEB690521}" destId="{595D8BA3-CCFB-4C4A-A1A8-5C6F5CDD0D64}" srcOrd="0" destOrd="0" parTransId="{0527EE69-8CE8-4BAD-B365-B3170EA7FACE}" sibTransId="{1178FB47-60EE-42F8-8A89-91546E5BCAED}"/>
    <dgm:cxn modelId="{32AD2143-2F99-4CB0-85DC-B664CD83B8C5}" type="presOf" srcId="{595D8BA3-CCFB-4C4A-A1A8-5C6F5CDD0D64}" destId="{ADA43C7E-69B4-440F-8729-00148253C169}" srcOrd="0" destOrd="0" presId="urn:microsoft.com/office/officeart/2005/8/layout/hChevron3"/>
    <dgm:cxn modelId="{F29CCF5E-7002-497F-92B9-543E8C2CCCDF}" type="presOf" srcId="{9185E15A-2808-4424-B230-FB60036D3F22}" destId="{429EE61A-FB2C-41E4-A6E7-CFA4869289F3}" srcOrd="0" destOrd="0" presId="urn:microsoft.com/office/officeart/2005/8/layout/hChevron3"/>
    <dgm:cxn modelId="{BA89399B-81C2-4AED-B8F9-3B48C680017F}" srcId="{C5086898-3360-4BC3-8885-B2EFEB690521}" destId="{FA873E49-738F-4105-A657-DBBF876FFBED}" srcOrd="2" destOrd="0" parTransId="{7457A48A-3E6E-4AEE-B65B-8721BFB7EA7C}" sibTransId="{396F54D7-50E9-4E19-8721-05035F9ACE66}"/>
    <dgm:cxn modelId="{70443ACE-C310-4DB2-BF1D-32ECFAA46523}" type="presOf" srcId="{C5086898-3360-4BC3-8885-B2EFEB690521}" destId="{C250BBF2-0C73-46D4-94FE-A089F240EA14}" srcOrd="0" destOrd="0" presId="urn:microsoft.com/office/officeart/2005/8/layout/hChevron3"/>
    <dgm:cxn modelId="{58C93AFB-1C78-4B17-B9C1-849048CBF3B9}" srcId="{C5086898-3360-4BC3-8885-B2EFEB690521}" destId="{9185E15A-2808-4424-B230-FB60036D3F22}" srcOrd="1" destOrd="0" parTransId="{4D969876-1027-46EA-85B5-45BC4CE85576}" sibTransId="{488505D4-EF69-4E90-8971-69FEFFD79546}"/>
    <dgm:cxn modelId="{26604F88-DF22-4632-8FF3-BA80DDCAD1C5}" type="presParOf" srcId="{C250BBF2-0C73-46D4-94FE-A089F240EA14}" destId="{ADA43C7E-69B4-440F-8729-00148253C169}" srcOrd="0" destOrd="0" presId="urn:microsoft.com/office/officeart/2005/8/layout/hChevron3"/>
    <dgm:cxn modelId="{59DE582D-D853-4C6E-8660-19F1BC894B5D}" type="presParOf" srcId="{C250BBF2-0C73-46D4-94FE-A089F240EA14}" destId="{567ED134-2E7C-464F-8F1C-F334B6571C06}" srcOrd="1" destOrd="0" presId="urn:microsoft.com/office/officeart/2005/8/layout/hChevron3"/>
    <dgm:cxn modelId="{7AF99E98-AC66-4CF9-ABB1-4A0B22490D9E}" type="presParOf" srcId="{C250BBF2-0C73-46D4-94FE-A089F240EA14}" destId="{429EE61A-FB2C-41E4-A6E7-CFA4869289F3}" srcOrd="2" destOrd="0" presId="urn:microsoft.com/office/officeart/2005/8/layout/hChevron3"/>
    <dgm:cxn modelId="{5A1FB1B5-3298-4D9D-A36F-6362182D1D0A}" type="presParOf" srcId="{C250BBF2-0C73-46D4-94FE-A089F240EA14}" destId="{CD3AC0BA-D7A3-4EAB-A29D-A2319910C38D}" srcOrd="3" destOrd="0" presId="urn:microsoft.com/office/officeart/2005/8/layout/hChevron3"/>
    <dgm:cxn modelId="{EC416325-9A48-4E3B-99AB-77EA79991AA4}" type="presParOf" srcId="{C250BBF2-0C73-46D4-94FE-A089F240EA14}" destId="{2DFEACE9-C553-4B16-8208-89CBFD9DDE2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8CF19C-25F8-4D7A-AA71-E7C5A2699D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88F322-51A5-46C1-8A65-9766EFE36649}">
      <dgm:prSet phldr="0" custT="1"/>
      <dgm:spPr/>
      <dgm:t>
        <a:bodyPr/>
        <a:lstStyle/>
        <a:p>
          <a:r>
            <a:rPr lang="en-US" sz="2000" b="0" dirty="0"/>
            <a:t>Primary and Secondary Endpoints </a:t>
          </a:r>
          <a:endParaRPr lang="en-US" sz="2000" b="1" dirty="0">
            <a:solidFill>
              <a:schemeClr val="bg1"/>
            </a:solidFill>
          </a:endParaRPr>
        </a:p>
      </dgm:t>
    </dgm:pt>
    <dgm:pt modelId="{5727007B-6464-4BFD-829D-7420A005E417}" type="parTrans" cxnId="{8417B3C0-66FD-4DEB-AB2C-4C36F155792A}">
      <dgm:prSet/>
      <dgm:spPr/>
      <dgm:t>
        <a:bodyPr/>
        <a:lstStyle/>
        <a:p>
          <a:endParaRPr lang="en-US"/>
        </a:p>
      </dgm:t>
    </dgm:pt>
    <dgm:pt modelId="{B75C3AF7-F2A4-48E8-96C2-3705F7D24B60}" type="sibTrans" cxnId="{8417B3C0-66FD-4DEB-AB2C-4C36F155792A}">
      <dgm:prSet/>
      <dgm:spPr/>
      <dgm:t>
        <a:bodyPr/>
        <a:lstStyle/>
        <a:p>
          <a:endParaRPr lang="en-US"/>
        </a:p>
      </dgm:t>
    </dgm:pt>
    <dgm:pt modelId="{5183927D-D614-4299-815A-E3A6FEB8E0D4}">
      <dgm:prSet phldr="0"/>
      <dgm:spPr/>
      <dgm:t>
        <a:bodyPr/>
        <a:lstStyle/>
        <a:p>
          <a:pPr rtl="0"/>
          <a:r>
            <a:rPr lang="en-US" b="0" dirty="0">
              <a:latin typeface="Times New Roman"/>
              <a:cs typeface="Times New Roman"/>
            </a:rPr>
            <a:t>Research Question and Study Significance: </a:t>
          </a:r>
        </a:p>
      </dgm:t>
    </dgm:pt>
    <dgm:pt modelId="{AA5E81A9-A098-479E-90F9-9C5F7EAA296A}" type="parTrans" cxnId="{3E3AAA57-8D0D-45EE-88B7-7F3184BD4D80}">
      <dgm:prSet/>
      <dgm:spPr/>
    </dgm:pt>
    <dgm:pt modelId="{346322DC-AA20-49C1-A98D-C309CF04891F}" type="sibTrans" cxnId="{3E3AAA57-8D0D-45EE-88B7-7F3184BD4D80}">
      <dgm:prSet/>
      <dgm:spPr/>
    </dgm:pt>
    <dgm:pt modelId="{67371280-BB93-4E40-80D5-DEA2E369F0DF}">
      <dgm:prSet phldr="0"/>
      <dgm:spPr/>
      <dgm:t>
        <a:bodyPr/>
        <a:lstStyle/>
        <a:p>
          <a:pPr rtl="0"/>
          <a:r>
            <a:rPr lang="en-US" b="0" dirty="0"/>
            <a:t>The research question should be well-defined. </a:t>
          </a:r>
        </a:p>
      </dgm:t>
    </dgm:pt>
    <dgm:pt modelId="{14F891B6-5071-4E1C-9ADA-14488B23EA18}" type="parTrans" cxnId="{3352EFD1-77AA-4E61-9A10-3D19D92161C9}">
      <dgm:prSet/>
      <dgm:spPr/>
    </dgm:pt>
    <dgm:pt modelId="{0DB491F5-249D-4C52-AFA0-59C306AFACEB}" type="sibTrans" cxnId="{3352EFD1-77AA-4E61-9A10-3D19D92161C9}">
      <dgm:prSet/>
      <dgm:spPr/>
    </dgm:pt>
    <dgm:pt modelId="{F4D35579-A16D-4EAA-AE92-E5FF5CE28DFD}">
      <dgm:prSet phldr="0"/>
      <dgm:spPr/>
      <dgm:t>
        <a:bodyPr/>
        <a:lstStyle/>
        <a:p>
          <a:r>
            <a:rPr lang="en-US" b="0" dirty="0"/>
            <a:t>Ex.) Terms like "good recovery" are very broad. What indicators will be used to determine a good recovery? </a:t>
          </a:r>
        </a:p>
      </dgm:t>
    </dgm:pt>
    <dgm:pt modelId="{AE750C18-512E-478B-8819-92DC51A6D32B}" type="parTrans" cxnId="{09FDAAC3-4174-4E61-9B9F-8425F35B9C9C}">
      <dgm:prSet/>
      <dgm:spPr/>
    </dgm:pt>
    <dgm:pt modelId="{9CFDBCF7-20CC-4F47-A149-DD6B5E9FAD03}" type="sibTrans" cxnId="{09FDAAC3-4174-4E61-9B9F-8425F35B9C9C}">
      <dgm:prSet/>
      <dgm:spPr/>
    </dgm:pt>
    <dgm:pt modelId="{277C2E27-14A1-4D8C-957A-14620A167404}">
      <dgm:prSet phldr="0"/>
      <dgm:spPr/>
      <dgm:t>
        <a:bodyPr/>
        <a:lstStyle/>
        <a:p>
          <a:endParaRPr lang="en-US" b="0" dirty="0"/>
        </a:p>
      </dgm:t>
    </dgm:pt>
    <dgm:pt modelId="{CD37648A-5E1B-476E-9358-0F5EE0993C0C}" type="parTrans" cxnId="{DE93E22F-3F54-4045-A570-4373A3259D8A}">
      <dgm:prSet/>
      <dgm:spPr/>
    </dgm:pt>
    <dgm:pt modelId="{58C00846-02C8-4E47-A04D-53CF090A4387}" type="sibTrans" cxnId="{DE93E22F-3F54-4045-A570-4373A3259D8A}">
      <dgm:prSet/>
      <dgm:spPr/>
    </dgm:pt>
    <dgm:pt modelId="{97918641-A00C-438F-902D-D231DDB51CEC}">
      <dgm:prSet phldr="0"/>
      <dgm:spPr/>
      <dgm:t>
        <a:bodyPr/>
        <a:lstStyle/>
        <a:p>
          <a:pPr rtl="0"/>
          <a:r>
            <a:rPr lang="en-US" b="0" dirty="0">
              <a:latin typeface="Times New Roman"/>
              <a:cs typeface="Times New Roman"/>
            </a:rPr>
            <a:t>Study significance: Discuss the gap in knowledge that this study aims to address and how this study will address this gap. How will this benefit the field and/or those that this condition affects? </a:t>
          </a:r>
        </a:p>
      </dgm:t>
    </dgm:pt>
    <dgm:pt modelId="{27C61F2F-6C86-41B4-BF4D-8C04B445EC31}" type="parTrans" cxnId="{818F51D0-0E42-4698-8B15-C8268B94CAED}">
      <dgm:prSet/>
      <dgm:spPr/>
    </dgm:pt>
    <dgm:pt modelId="{A111DC8D-2D16-4316-9407-A633BB947CFC}" type="sibTrans" cxnId="{818F51D0-0E42-4698-8B15-C8268B94CAED}">
      <dgm:prSet/>
      <dgm:spPr/>
    </dgm:pt>
    <dgm:pt modelId="{526BD1FF-82F0-41E5-A4B3-C513CDC77A50}">
      <dgm:prSet phldr="0"/>
      <dgm:spPr/>
      <dgm:t>
        <a:bodyPr/>
        <a:lstStyle/>
        <a:p>
          <a:r>
            <a:rPr lang="en-US" b="0" dirty="0"/>
            <a:t>These are usually presented in bullets and are directly linked to the outcomes of statistical analysis</a:t>
          </a:r>
        </a:p>
      </dgm:t>
    </dgm:pt>
    <dgm:pt modelId="{9C8FF764-1140-4037-B05F-3924D7BDF772}" type="parTrans" cxnId="{FCFB6E3F-7818-4D5A-BC29-8A32D9F2143E}">
      <dgm:prSet/>
      <dgm:spPr/>
    </dgm:pt>
    <dgm:pt modelId="{CC4C3CD7-7250-4348-B966-254537CBDA11}" type="sibTrans" cxnId="{FCFB6E3F-7818-4D5A-BC29-8A32D9F2143E}">
      <dgm:prSet/>
      <dgm:spPr/>
    </dgm:pt>
    <dgm:pt modelId="{4CE7523E-E5B7-449C-9A4F-71B97422F97F}">
      <dgm:prSet phldr="0"/>
      <dgm:spPr/>
      <dgm:t>
        <a:bodyPr/>
        <a:lstStyle/>
        <a:p>
          <a:endParaRPr lang="en-US" b="0" dirty="0"/>
        </a:p>
      </dgm:t>
    </dgm:pt>
    <dgm:pt modelId="{76D9063A-D686-452A-8736-3091FE5511AF}" type="parTrans" cxnId="{DA67752D-86DF-4850-8931-28BA6A7F15A2}">
      <dgm:prSet/>
      <dgm:spPr/>
    </dgm:pt>
    <dgm:pt modelId="{4A8F4D0B-DBC3-4759-930A-4FC14344ECB4}" type="sibTrans" cxnId="{DA67752D-86DF-4850-8931-28BA6A7F15A2}">
      <dgm:prSet/>
      <dgm:spPr/>
    </dgm:pt>
    <dgm:pt modelId="{688B1DF9-01F7-49ED-8D12-35C74603A993}">
      <dgm:prSet phldr="0"/>
      <dgm:spPr/>
      <dgm:t>
        <a:bodyPr/>
        <a:lstStyle/>
        <a:p>
          <a:r>
            <a:rPr lang="en-US" b="0" dirty="0"/>
            <a:t>Ex.) Primary Endpoint: </a:t>
          </a:r>
        </a:p>
      </dgm:t>
    </dgm:pt>
    <dgm:pt modelId="{80D799E9-47A1-46E6-87B6-E7F1C36DAACE}" type="parTrans" cxnId="{0D1CBFE8-E954-43C8-AA3E-B3C7A5EAF771}">
      <dgm:prSet/>
      <dgm:spPr/>
    </dgm:pt>
    <dgm:pt modelId="{E87BD485-0720-4836-BF6B-EF82BC41128C}" type="sibTrans" cxnId="{0D1CBFE8-E954-43C8-AA3E-B3C7A5EAF771}">
      <dgm:prSet/>
      <dgm:spPr/>
    </dgm:pt>
    <dgm:pt modelId="{BEF6458E-4A10-4742-A61B-D791BA73FC13}">
      <dgm:prSet phldr="0"/>
      <dgm:spPr/>
      <dgm:t>
        <a:bodyPr/>
        <a:lstStyle/>
        <a:p>
          <a:pPr rtl="0"/>
          <a:r>
            <a:rPr lang="en-US" b="0" dirty="0"/>
            <a:t>The proportion of</a:t>
          </a:r>
          <a:r>
            <a:rPr lang="en-US" b="0" dirty="0">
              <a:latin typeface="Arial"/>
            </a:rPr>
            <a:t> </a:t>
          </a:r>
          <a:r>
            <a:rPr lang="en-US" b="0" dirty="0"/>
            <a:t>subjects with good clinical outcome defined as Modified Rankin Score (mRS) of ≤2 as assessed by a blinded assessor at 90 days (± 15 days)</a:t>
          </a:r>
          <a:endParaRPr lang="en-US" b="0" dirty="0">
            <a:latin typeface="Arial"/>
          </a:endParaRPr>
        </a:p>
      </dgm:t>
    </dgm:pt>
    <dgm:pt modelId="{EB706353-838D-4DBD-BF99-C3E6E50E272D}" type="parTrans" cxnId="{35DF0CC6-5266-4D38-9E51-1B0608EB8483}">
      <dgm:prSet/>
      <dgm:spPr/>
    </dgm:pt>
    <dgm:pt modelId="{37A5A943-D711-4475-8ED4-8F54135FBD0E}" type="sibTrans" cxnId="{35DF0CC6-5266-4D38-9E51-1B0608EB8483}">
      <dgm:prSet/>
      <dgm:spPr/>
    </dgm:pt>
    <dgm:pt modelId="{254184BB-837E-461A-9E7E-A397C0B95E4F}">
      <dgm:prSet phldr="0"/>
      <dgm:spPr/>
      <dgm:t>
        <a:bodyPr/>
        <a:lstStyle/>
        <a:p>
          <a:endParaRPr lang="en-US" b="0" dirty="0">
            <a:latin typeface="Arial"/>
          </a:endParaRPr>
        </a:p>
      </dgm:t>
    </dgm:pt>
    <dgm:pt modelId="{0F471091-6D7E-4ED3-A441-9834F46DC5B0}" type="parTrans" cxnId="{142A59E7-2378-40A3-88CE-445C6B5450EF}">
      <dgm:prSet/>
      <dgm:spPr/>
    </dgm:pt>
    <dgm:pt modelId="{3A925C8E-2FE2-4522-92E2-CC2EEEC19233}" type="sibTrans" cxnId="{142A59E7-2378-40A3-88CE-445C6B5450EF}">
      <dgm:prSet/>
      <dgm:spPr/>
    </dgm:pt>
    <dgm:pt modelId="{EFE5CCB8-2735-4081-840F-E232F0B8AD3B}">
      <dgm:prSet phldr="0"/>
      <dgm:spPr/>
      <dgm:t>
        <a:bodyPr/>
        <a:lstStyle/>
        <a:p>
          <a:endParaRPr lang="en-US" b="0" dirty="0">
            <a:latin typeface="Arial"/>
          </a:endParaRPr>
        </a:p>
      </dgm:t>
    </dgm:pt>
    <dgm:pt modelId="{D575C29E-37A0-4A45-9A60-D292A88E9186}" type="parTrans" cxnId="{07A250AC-FEC9-478B-A0C2-70F43500FBE8}">
      <dgm:prSet/>
      <dgm:spPr/>
    </dgm:pt>
    <dgm:pt modelId="{DCAE8DF4-825B-4591-9EAA-89A6DF49F5FC}" type="sibTrans" cxnId="{07A250AC-FEC9-478B-A0C2-70F43500FBE8}">
      <dgm:prSet/>
      <dgm:spPr/>
    </dgm:pt>
    <dgm:pt modelId="{546C6790-2B92-45A0-B5E5-C2E6FECC2E8B}" type="pres">
      <dgm:prSet presAssocID="{D58CF19C-25F8-4D7A-AA71-E7C5A2699D36}" presName="linear" presStyleCnt="0">
        <dgm:presLayoutVars>
          <dgm:dir/>
          <dgm:animLvl val="lvl"/>
          <dgm:resizeHandles val="exact"/>
        </dgm:presLayoutVars>
      </dgm:prSet>
      <dgm:spPr/>
    </dgm:pt>
    <dgm:pt modelId="{A2A0192B-652A-4AF1-8886-829EED525B64}" type="pres">
      <dgm:prSet presAssocID="{5183927D-D614-4299-815A-E3A6FEB8E0D4}" presName="parentLin" presStyleCnt="0"/>
      <dgm:spPr/>
    </dgm:pt>
    <dgm:pt modelId="{D875EBD4-7CA6-4D27-B00B-F17AA846BD1A}" type="pres">
      <dgm:prSet presAssocID="{5183927D-D614-4299-815A-E3A6FEB8E0D4}" presName="parentLeftMargin" presStyleLbl="node1" presStyleIdx="0" presStyleCnt="2"/>
      <dgm:spPr/>
    </dgm:pt>
    <dgm:pt modelId="{D95A3E43-C535-47C9-9A6D-A3587C36D6CB}" type="pres">
      <dgm:prSet presAssocID="{5183927D-D614-4299-815A-E3A6FEB8E0D4}" presName="parentText" presStyleLbl="node1" presStyleIdx="0" presStyleCnt="2">
        <dgm:presLayoutVars>
          <dgm:chMax val="0"/>
          <dgm:bulletEnabled val="1"/>
        </dgm:presLayoutVars>
      </dgm:prSet>
      <dgm:spPr/>
    </dgm:pt>
    <dgm:pt modelId="{C1CDEBC4-0840-486E-8D8A-7868B70321DE}" type="pres">
      <dgm:prSet presAssocID="{5183927D-D614-4299-815A-E3A6FEB8E0D4}" presName="negativeSpace" presStyleCnt="0"/>
      <dgm:spPr/>
    </dgm:pt>
    <dgm:pt modelId="{57CB3033-2A56-44E8-AB99-1B365D29BB0B}" type="pres">
      <dgm:prSet presAssocID="{5183927D-D614-4299-815A-E3A6FEB8E0D4}" presName="childText" presStyleLbl="conFgAcc1" presStyleIdx="0" presStyleCnt="2">
        <dgm:presLayoutVars>
          <dgm:bulletEnabled val="1"/>
        </dgm:presLayoutVars>
      </dgm:prSet>
      <dgm:spPr/>
    </dgm:pt>
    <dgm:pt modelId="{98946243-E8F2-44D4-A88B-805C903A964B}" type="pres">
      <dgm:prSet presAssocID="{346322DC-AA20-49C1-A98D-C309CF04891F}" presName="spaceBetweenRectangles" presStyleCnt="0"/>
      <dgm:spPr/>
    </dgm:pt>
    <dgm:pt modelId="{0FE50F75-0B67-460D-B9D0-F9BEE220C320}" type="pres">
      <dgm:prSet presAssocID="{5288F322-51A5-46C1-8A65-9766EFE36649}" presName="parentLin" presStyleCnt="0"/>
      <dgm:spPr/>
    </dgm:pt>
    <dgm:pt modelId="{1158C7DE-EFAC-48F4-96A8-7ECC305ED2BE}" type="pres">
      <dgm:prSet presAssocID="{5288F322-51A5-46C1-8A65-9766EFE36649}" presName="parentLeftMargin" presStyleLbl="node1" presStyleIdx="0" presStyleCnt="2"/>
      <dgm:spPr/>
    </dgm:pt>
    <dgm:pt modelId="{4C877E7D-F969-417C-902B-AC4E79C1F48D}" type="pres">
      <dgm:prSet presAssocID="{5288F322-51A5-46C1-8A65-9766EFE36649}" presName="parentText" presStyleLbl="node1" presStyleIdx="1" presStyleCnt="2">
        <dgm:presLayoutVars>
          <dgm:chMax val="0"/>
          <dgm:bulletEnabled val="1"/>
        </dgm:presLayoutVars>
      </dgm:prSet>
      <dgm:spPr/>
    </dgm:pt>
    <dgm:pt modelId="{8853E60F-9882-4FA1-B812-B33D22FF8CC8}" type="pres">
      <dgm:prSet presAssocID="{5288F322-51A5-46C1-8A65-9766EFE36649}" presName="negativeSpace" presStyleCnt="0"/>
      <dgm:spPr/>
    </dgm:pt>
    <dgm:pt modelId="{816AC42C-21E4-41F8-8A7A-667C9A2A0C6A}" type="pres">
      <dgm:prSet presAssocID="{5288F322-51A5-46C1-8A65-9766EFE36649}" presName="childText" presStyleLbl="conFgAcc1" presStyleIdx="1" presStyleCnt="2">
        <dgm:presLayoutVars>
          <dgm:bulletEnabled val="1"/>
        </dgm:presLayoutVars>
      </dgm:prSet>
      <dgm:spPr/>
    </dgm:pt>
  </dgm:ptLst>
  <dgm:cxnLst>
    <dgm:cxn modelId="{A9DCB401-7F00-4C23-B47A-A689A3613AD9}" type="presOf" srcId="{277C2E27-14A1-4D8C-957A-14620A167404}" destId="{57CB3033-2A56-44E8-AB99-1B365D29BB0B}" srcOrd="0" destOrd="2" presId="urn:microsoft.com/office/officeart/2005/8/layout/list1"/>
    <dgm:cxn modelId="{3EF05116-B515-42DF-9F6C-1DD7E29D09DE}" type="presOf" srcId="{4CE7523E-E5B7-449C-9A4F-71B97422F97F}" destId="{816AC42C-21E4-41F8-8A7A-667C9A2A0C6A}" srcOrd="0" destOrd="1" presId="urn:microsoft.com/office/officeart/2005/8/layout/list1"/>
    <dgm:cxn modelId="{DA67752D-86DF-4850-8931-28BA6A7F15A2}" srcId="{5288F322-51A5-46C1-8A65-9766EFE36649}" destId="{4CE7523E-E5B7-449C-9A4F-71B97422F97F}" srcOrd="1" destOrd="0" parTransId="{76D9063A-D686-452A-8736-3091FE5511AF}" sibTransId="{4A8F4D0B-DBC3-4759-930A-4FC14344ECB4}"/>
    <dgm:cxn modelId="{DE93E22F-3F54-4045-A570-4373A3259D8A}" srcId="{5183927D-D614-4299-815A-E3A6FEB8E0D4}" destId="{277C2E27-14A1-4D8C-957A-14620A167404}" srcOrd="1" destOrd="0" parTransId="{CD37648A-5E1B-476E-9358-0F5EE0993C0C}" sibTransId="{58C00846-02C8-4E47-A04D-53CF090A4387}"/>
    <dgm:cxn modelId="{28E5353A-9DCD-41F9-BA2E-0CB723F2F91E}" type="presOf" srcId="{97918641-A00C-438F-902D-D231DDB51CEC}" destId="{57CB3033-2A56-44E8-AB99-1B365D29BB0B}" srcOrd="0" destOrd="3" presId="urn:microsoft.com/office/officeart/2005/8/layout/list1"/>
    <dgm:cxn modelId="{BF52FD3B-AD62-4CAB-8E52-5D4254EF6316}" type="presOf" srcId="{D58CF19C-25F8-4D7A-AA71-E7C5A2699D36}" destId="{546C6790-2B92-45A0-B5E5-C2E6FECC2E8B}" srcOrd="0" destOrd="0" presId="urn:microsoft.com/office/officeart/2005/8/layout/list1"/>
    <dgm:cxn modelId="{FCFB6E3F-7818-4D5A-BC29-8A32D9F2143E}" srcId="{5288F322-51A5-46C1-8A65-9766EFE36649}" destId="{526BD1FF-82F0-41E5-A4B3-C513CDC77A50}" srcOrd="0" destOrd="0" parTransId="{9C8FF764-1140-4037-B05F-3924D7BDF772}" sibTransId="{CC4C3CD7-7250-4348-B966-254537CBDA11}"/>
    <dgm:cxn modelId="{27B9C94A-BBD1-4BF8-9444-7EC6C0888765}" type="presOf" srcId="{F4D35579-A16D-4EAA-AE92-E5FF5CE28DFD}" destId="{57CB3033-2A56-44E8-AB99-1B365D29BB0B}" srcOrd="0" destOrd="1" presId="urn:microsoft.com/office/officeart/2005/8/layout/list1"/>
    <dgm:cxn modelId="{3E3AAA57-8D0D-45EE-88B7-7F3184BD4D80}" srcId="{D58CF19C-25F8-4D7A-AA71-E7C5A2699D36}" destId="{5183927D-D614-4299-815A-E3A6FEB8E0D4}" srcOrd="0" destOrd="0" parTransId="{AA5E81A9-A098-479E-90F9-9C5F7EAA296A}" sibTransId="{346322DC-AA20-49C1-A98D-C309CF04891F}"/>
    <dgm:cxn modelId="{F065D06C-2121-4086-8B32-4B020FAFD749}" type="presOf" srcId="{5288F322-51A5-46C1-8A65-9766EFE36649}" destId="{1158C7DE-EFAC-48F4-96A8-7ECC305ED2BE}" srcOrd="0" destOrd="0" presId="urn:microsoft.com/office/officeart/2005/8/layout/list1"/>
    <dgm:cxn modelId="{3068FE77-FA52-456A-89DB-FC1EC49E9B10}" type="presOf" srcId="{5183927D-D614-4299-815A-E3A6FEB8E0D4}" destId="{D95A3E43-C535-47C9-9A6D-A3587C36D6CB}" srcOrd="1" destOrd="0" presId="urn:microsoft.com/office/officeart/2005/8/layout/list1"/>
    <dgm:cxn modelId="{8531B389-9818-4EFA-92F8-3876FF857C0D}" type="presOf" srcId="{5288F322-51A5-46C1-8A65-9766EFE36649}" destId="{4C877E7D-F969-417C-902B-AC4E79C1F48D}" srcOrd="1" destOrd="0" presId="urn:microsoft.com/office/officeart/2005/8/layout/list1"/>
    <dgm:cxn modelId="{F77B3395-43F5-40E7-B0B4-1AFB17F85425}" type="presOf" srcId="{688B1DF9-01F7-49ED-8D12-35C74603A993}" destId="{816AC42C-21E4-41F8-8A7A-667C9A2A0C6A}" srcOrd="0" destOrd="2" presId="urn:microsoft.com/office/officeart/2005/8/layout/list1"/>
    <dgm:cxn modelId="{014E8BA7-CDD8-468E-8BEC-4974882B7106}" type="presOf" srcId="{BEF6458E-4A10-4742-A61B-D791BA73FC13}" destId="{816AC42C-21E4-41F8-8A7A-667C9A2A0C6A}" srcOrd="0" destOrd="3" presId="urn:microsoft.com/office/officeart/2005/8/layout/list1"/>
    <dgm:cxn modelId="{B65D77AA-2016-48B3-A339-16ECF2B3C35B}" type="presOf" srcId="{67371280-BB93-4E40-80D5-DEA2E369F0DF}" destId="{57CB3033-2A56-44E8-AB99-1B365D29BB0B}" srcOrd="0" destOrd="0" presId="urn:microsoft.com/office/officeart/2005/8/layout/list1"/>
    <dgm:cxn modelId="{07A250AC-FEC9-478B-A0C2-70F43500FBE8}" srcId="{688B1DF9-01F7-49ED-8D12-35C74603A993}" destId="{EFE5CCB8-2735-4081-840F-E232F0B8AD3B}" srcOrd="1" destOrd="0" parTransId="{D575C29E-37A0-4A45-9A60-D292A88E9186}" sibTransId="{DCAE8DF4-825B-4591-9EAA-89A6DF49F5FC}"/>
    <dgm:cxn modelId="{8417B3C0-66FD-4DEB-AB2C-4C36F155792A}" srcId="{D58CF19C-25F8-4D7A-AA71-E7C5A2699D36}" destId="{5288F322-51A5-46C1-8A65-9766EFE36649}" srcOrd="1" destOrd="0" parTransId="{5727007B-6464-4BFD-829D-7420A005E417}" sibTransId="{B75C3AF7-F2A4-48E8-96C2-3705F7D24B60}"/>
    <dgm:cxn modelId="{09FDAAC3-4174-4E61-9B9F-8425F35B9C9C}" srcId="{67371280-BB93-4E40-80D5-DEA2E369F0DF}" destId="{F4D35579-A16D-4EAA-AE92-E5FF5CE28DFD}" srcOrd="0" destOrd="0" parTransId="{AE750C18-512E-478B-8819-92DC51A6D32B}" sibTransId="{9CFDBCF7-20CC-4F47-A149-DD6B5E9FAD03}"/>
    <dgm:cxn modelId="{35DF0CC6-5266-4D38-9E51-1B0608EB8483}" srcId="{688B1DF9-01F7-49ED-8D12-35C74603A993}" destId="{BEF6458E-4A10-4742-A61B-D791BA73FC13}" srcOrd="0" destOrd="0" parTransId="{EB706353-838D-4DBD-BF99-C3E6E50E272D}" sibTransId="{37A5A943-D711-4475-8ED4-8F54135FBD0E}"/>
    <dgm:cxn modelId="{818F51D0-0E42-4698-8B15-C8268B94CAED}" srcId="{5183927D-D614-4299-815A-E3A6FEB8E0D4}" destId="{97918641-A00C-438F-902D-D231DDB51CEC}" srcOrd="2" destOrd="0" parTransId="{27C61F2F-6C86-41B4-BF4D-8C04B445EC31}" sibTransId="{A111DC8D-2D16-4316-9407-A633BB947CFC}"/>
    <dgm:cxn modelId="{3352EFD1-77AA-4E61-9A10-3D19D92161C9}" srcId="{5183927D-D614-4299-815A-E3A6FEB8E0D4}" destId="{67371280-BB93-4E40-80D5-DEA2E369F0DF}" srcOrd="0" destOrd="0" parTransId="{14F891B6-5071-4E1C-9ADA-14488B23EA18}" sibTransId="{0DB491F5-249D-4C52-AFA0-59C306AFACEB}"/>
    <dgm:cxn modelId="{58FE33D4-C34F-45C3-89FC-02B461F291E2}" type="presOf" srcId="{526BD1FF-82F0-41E5-A4B3-C513CDC77A50}" destId="{816AC42C-21E4-41F8-8A7A-667C9A2A0C6A}" srcOrd="0" destOrd="0" presId="urn:microsoft.com/office/officeart/2005/8/layout/list1"/>
    <dgm:cxn modelId="{15C681D9-0C02-4981-A470-9F5DEEC448E3}" type="presOf" srcId="{254184BB-837E-461A-9E7E-A397C0B95E4F}" destId="{57CB3033-2A56-44E8-AB99-1B365D29BB0B}" srcOrd="0" destOrd="4" presId="urn:microsoft.com/office/officeart/2005/8/layout/list1"/>
    <dgm:cxn modelId="{341844E2-1DE9-4B68-B7D5-57AD260AAD95}" type="presOf" srcId="{5183927D-D614-4299-815A-E3A6FEB8E0D4}" destId="{D875EBD4-7CA6-4D27-B00B-F17AA846BD1A}" srcOrd="0" destOrd="0" presId="urn:microsoft.com/office/officeart/2005/8/layout/list1"/>
    <dgm:cxn modelId="{142A59E7-2378-40A3-88CE-445C6B5450EF}" srcId="{5183927D-D614-4299-815A-E3A6FEB8E0D4}" destId="{254184BB-837E-461A-9E7E-A397C0B95E4F}" srcOrd="3" destOrd="0" parTransId="{0F471091-6D7E-4ED3-A441-9834F46DC5B0}" sibTransId="{3A925C8E-2FE2-4522-92E2-CC2EEEC19233}"/>
    <dgm:cxn modelId="{0D1CBFE8-E954-43C8-AA3E-B3C7A5EAF771}" srcId="{5288F322-51A5-46C1-8A65-9766EFE36649}" destId="{688B1DF9-01F7-49ED-8D12-35C74603A993}" srcOrd="2" destOrd="0" parTransId="{80D799E9-47A1-46E6-87B6-E7F1C36DAACE}" sibTransId="{E87BD485-0720-4836-BF6B-EF82BC41128C}"/>
    <dgm:cxn modelId="{272321EF-D007-43ED-BAD5-1C3BF2BFBAA9}" type="presOf" srcId="{EFE5CCB8-2735-4081-840F-E232F0B8AD3B}" destId="{816AC42C-21E4-41F8-8A7A-667C9A2A0C6A}" srcOrd="0" destOrd="4" presId="urn:microsoft.com/office/officeart/2005/8/layout/list1"/>
    <dgm:cxn modelId="{E669A34A-189F-4BC1-9BF5-9BE22B49F223}" type="presParOf" srcId="{546C6790-2B92-45A0-B5E5-C2E6FECC2E8B}" destId="{A2A0192B-652A-4AF1-8886-829EED525B64}" srcOrd="0" destOrd="0" presId="urn:microsoft.com/office/officeart/2005/8/layout/list1"/>
    <dgm:cxn modelId="{179B5A4B-6E39-4004-9C3D-82AA947BB978}" type="presParOf" srcId="{A2A0192B-652A-4AF1-8886-829EED525B64}" destId="{D875EBD4-7CA6-4D27-B00B-F17AA846BD1A}" srcOrd="0" destOrd="0" presId="urn:microsoft.com/office/officeart/2005/8/layout/list1"/>
    <dgm:cxn modelId="{813F7829-5C52-4A35-B397-CA7EF620301D}" type="presParOf" srcId="{A2A0192B-652A-4AF1-8886-829EED525B64}" destId="{D95A3E43-C535-47C9-9A6D-A3587C36D6CB}" srcOrd="1" destOrd="0" presId="urn:microsoft.com/office/officeart/2005/8/layout/list1"/>
    <dgm:cxn modelId="{4060E55A-87D0-439B-BEF2-91731ED9EFF5}" type="presParOf" srcId="{546C6790-2B92-45A0-B5E5-C2E6FECC2E8B}" destId="{C1CDEBC4-0840-486E-8D8A-7868B70321DE}" srcOrd="1" destOrd="0" presId="urn:microsoft.com/office/officeart/2005/8/layout/list1"/>
    <dgm:cxn modelId="{980593E4-B896-40DE-B378-4C937C951BFB}" type="presParOf" srcId="{546C6790-2B92-45A0-B5E5-C2E6FECC2E8B}" destId="{57CB3033-2A56-44E8-AB99-1B365D29BB0B}" srcOrd="2" destOrd="0" presId="urn:microsoft.com/office/officeart/2005/8/layout/list1"/>
    <dgm:cxn modelId="{7CE2CB16-DC2C-4CDC-96C3-9BA8CEE3ED09}" type="presParOf" srcId="{546C6790-2B92-45A0-B5E5-C2E6FECC2E8B}" destId="{98946243-E8F2-44D4-A88B-805C903A964B}" srcOrd="3" destOrd="0" presId="urn:microsoft.com/office/officeart/2005/8/layout/list1"/>
    <dgm:cxn modelId="{80D5FA6A-7542-4DD4-91EC-FA9E8E3E33EB}" type="presParOf" srcId="{546C6790-2B92-45A0-B5E5-C2E6FECC2E8B}" destId="{0FE50F75-0B67-460D-B9D0-F9BEE220C320}" srcOrd="4" destOrd="0" presId="urn:microsoft.com/office/officeart/2005/8/layout/list1"/>
    <dgm:cxn modelId="{74B5AAFB-BD7C-4994-8661-A89AD2CE28AB}" type="presParOf" srcId="{0FE50F75-0B67-460D-B9D0-F9BEE220C320}" destId="{1158C7DE-EFAC-48F4-96A8-7ECC305ED2BE}" srcOrd="0" destOrd="0" presId="urn:microsoft.com/office/officeart/2005/8/layout/list1"/>
    <dgm:cxn modelId="{9F3D0B49-6225-4DD3-873F-861456889636}" type="presParOf" srcId="{0FE50F75-0B67-460D-B9D0-F9BEE220C320}" destId="{4C877E7D-F969-417C-902B-AC4E79C1F48D}" srcOrd="1" destOrd="0" presId="urn:microsoft.com/office/officeart/2005/8/layout/list1"/>
    <dgm:cxn modelId="{25F20276-4178-4596-9089-53179BA061EB}" type="presParOf" srcId="{546C6790-2B92-45A0-B5E5-C2E6FECC2E8B}" destId="{8853E60F-9882-4FA1-B812-B33D22FF8CC8}" srcOrd="5" destOrd="0" presId="urn:microsoft.com/office/officeart/2005/8/layout/list1"/>
    <dgm:cxn modelId="{F649ABF6-2BC6-4F63-8239-2C8E3F83A314}" type="presParOf" srcId="{546C6790-2B92-45A0-B5E5-C2E6FECC2E8B}" destId="{816AC42C-21E4-41F8-8A7A-667C9A2A0C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9F2025-E993-CB45-B4D5-A4994DD5AEF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CACE13A-0178-4974-AC6B-0D2801C4CF44}">
      <dgm:prSet phldr="0"/>
      <dgm:spPr/>
      <dgm:t>
        <a:bodyPr/>
        <a:lstStyle/>
        <a:p>
          <a:pPr rtl="0"/>
          <a:r>
            <a:rPr lang="en-US" dirty="0"/>
            <a:t>Statistical Plans</a:t>
          </a:r>
        </a:p>
      </dgm:t>
    </dgm:pt>
    <dgm:pt modelId="{4757C51F-2339-46B5-976E-F9AC512652FC}" type="parTrans" cxnId="{4A1BF329-F19E-41B7-A526-AB76809740A3}">
      <dgm:prSet/>
      <dgm:spPr/>
    </dgm:pt>
    <dgm:pt modelId="{5C58308C-08A4-4C14-BFA4-0C680EB81509}" type="sibTrans" cxnId="{4A1BF329-F19E-41B7-A526-AB76809740A3}">
      <dgm:prSet/>
      <dgm:spPr/>
    </dgm:pt>
    <dgm:pt modelId="{6DC23F7D-3648-4FF2-A4E6-CB6EC36A3157}">
      <dgm:prSet phldr="0"/>
      <dgm:spPr/>
      <dgm:t>
        <a:bodyPr/>
        <a:lstStyle/>
        <a:p>
          <a:r>
            <a:rPr lang="en-US" dirty="0"/>
            <a:t>How do these meet primary and secondary endpoints? Are plans appropriate for the sample size/study goals? </a:t>
          </a:r>
        </a:p>
      </dgm:t>
    </dgm:pt>
    <dgm:pt modelId="{8539E791-60AE-41F9-B25A-138950AC9C8E}" type="parTrans" cxnId="{28C5D53F-4366-4053-B7D9-9BE29069E667}">
      <dgm:prSet/>
      <dgm:spPr/>
    </dgm:pt>
    <dgm:pt modelId="{82F3C6F8-A3D4-448C-A8E0-F8FF6057A7B8}" type="sibTrans" cxnId="{28C5D53F-4366-4053-B7D9-9BE29069E667}">
      <dgm:prSet/>
      <dgm:spPr/>
    </dgm:pt>
    <dgm:pt modelId="{C3F41616-ABA8-49BE-ADF2-3FA6B79E6E39}">
      <dgm:prSet phldr="0"/>
      <dgm:spPr/>
      <dgm:t>
        <a:bodyPr/>
        <a:lstStyle/>
        <a:p>
          <a:endParaRPr lang="en-US" dirty="0"/>
        </a:p>
      </dgm:t>
    </dgm:pt>
    <dgm:pt modelId="{16EA3A77-2442-4643-B0A2-ADE10C799D2D}" type="parTrans" cxnId="{99CCDF57-C168-4E18-821C-8BA73CDDBAAB}">
      <dgm:prSet/>
      <dgm:spPr/>
    </dgm:pt>
    <dgm:pt modelId="{4B4CD5AA-DB39-4D4A-9EAE-3F9AA7C99D4A}" type="sibTrans" cxnId="{99CCDF57-C168-4E18-821C-8BA73CDDBAAB}">
      <dgm:prSet/>
      <dgm:spPr/>
    </dgm:pt>
    <dgm:pt modelId="{5A5A954A-D2E7-4F18-AE90-7A9504A8F587}">
      <dgm:prSet phldr="0"/>
      <dgm:spPr/>
      <dgm:t>
        <a:bodyPr/>
        <a:lstStyle/>
        <a:p>
          <a:r>
            <a:rPr lang="en-US" dirty="0"/>
            <a:t>Plan on who will conduct statistical analyses before data is collected. Be sure that this person is qualified to do so and assess any costs associated with outsourced analyses. </a:t>
          </a:r>
        </a:p>
      </dgm:t>
    </dgm:pt>
    <dgm:pt modelId="{9D01A3AC-9FB3-45FA-95BA-158D3B4696DC}" type="parTrans" cxnId="{FA97A948-0DD8-4BF8-91A1-8755C9A777E0}">
      <dgm:prSet/>
      <dgm:spPr/>
    </dgm:pt>
    <dgm:pt modelId="{E0BD77D4-06F3-4E08-B100-35954BC60635}" type="sibTrans" cxnId="{FA97A948-0DD8-4BF8-91A1-8755C9A777E0}">
      <dgm:prSet/>
      <dgm:spPr/>
    </dgm:pt>
    <dgm:pt modelId="{E11E6C57-D3E7-4F19-9A9D-823D7F8BC694}">
      <dgm:prSet phldr="0"/>
      <dgm:spPr/>
      <dgm:t>
        <a:bodyPr/>
        <a:lstStyle/>
        <a:p>
          <a:endParaRPr lang="en-US" dirty="0"/>
        </a:p>
      </dgm:t>
    </dgm:pt>
    <dgm:pt modelId="{1599C0AF-F920-4514-9EE1-AE7B2BCFDB9D}" type="parTrans" cxnId="{849783A8-2963-493E-B411-D5DB9A7F35C2}">
      <dgm:prSet/>
      <dgm:spPr/>
    </dgm:pt>
    <dgm:pt modelId="{77993FAB-F267-472E-A036-38D3E45F05ED}" type="sibTrans" cxnId="{849783A8-2963-493E-B411-D5DB9A7F35C2}">
      <dgm:prSet/>
      <dgm:spPr/>
    </dgm:pt>
    <dgm:pt modelId="{7718B695-1FC3-47FE-9537-29AE2791BAB1}">
      <dgm:prSet phldr="0"/>
      <dgm:spPr/>
      <dgm:t>
        <a:bodyPr/>
        <a:lstStyle/>
        <a:p>
          <a:r>
            <a:rPr lang="en-US" dirty="0"/>
            <a:t>Conflicting studies that draw from the same patient pool should be considered when defining the enrollment goal</a:t>
          </a:r>
        </a:p>
      </dgm:t>
    </dgm:pt>
    <dgm:pt modelId="{95D866E6-056C-4254-9AEF-77F945482904}" type="parTrans" cxnId="{C7A838FB-AB80-447F-A7EF-3835AA267B90}">
      <dgm:prSet/>
      <dgm:spPr/>
    </dgm:pt>
    <dgm:pt modelId="{47A94975-66D3-4CA8-940C-5822E825944B}" type="sibTrans" cxnId="{C7A838FB-AB80-447F-A7EF-3835AA267B90}">
      <dgm:prSet/>
      <dgm:spPr/>
    </dgm:pt>
    <dgm:pt modelId="{DA43CE10-BA63-437F-84CA-447F44D97F3F}">
      <dgm:prSet phldr="0"/>
      <dgm:spPr/>
      <dgm:t>
        <a:bodyPr/>
        <a:lstStyle/>
        <a:p>
          <a:r>
            <a:rPr lang="en-US" dirty="0"/>
            <a:t>Enrollment Goal</a:t>
          </a:r>
        </a:p>
      </dgm:t>
    </dgm:pt>
    <dgm:pt modelId="{4BFC7557-5620-4B5C-A1A8-AB3C88D63891}" type="parTrans" cxnId="{27F7AAC9-7412-4DA6-999A-E82141BA3AB2}">
      <dgm:prSet/>
      <dgm:spPr/>
    </dgm:pt>
    <dgm:pt modelId="{14BA3618-5113-473C-97AF-B4360DDB4FA7}" type="sibTrans" cxnId="{27F7AAC9-7412-4DA6-999A-E82141BA3AB2}">
      <dgm:prSet/>
      <dgm:spPr/>
    </dgm:pt>
    <dgm:pt modelId="{55BE8603-A40C-40CC-8CD1-2716421C3BFE}">
      <dgm:prSet phldr="0"/>
      <dgm:spPr/>
      <dgm:t>
        <a:bodyPr/>
        <a:lstStyle/>
        <a:p>
          <a:pPr rtl="0"/>
          <a:r>
            <a:rPr lang="en-US" dirty="0"/>
            <a:t>Make sure this number is realistic and appropriate. Bigger estimations are not always better, especially if more complex statistical plans call for a larger sample size than is feasible ex.) rare diseases. </a:t>
          </a:r>
        </a:p>
      </dgm:t>
    </dgm:pt>
    <dgm:pt modelId="{8718FD65-8424-4243-8898-8BB8AF304F41}" type="parTrans" cxnId="{1CB9DAD2-70BC-4BDC-8C48-6594E05142BD}">
      <dgm:prSet/>
      <dgm:spPr/>
    </dgm:pt>
    <dgm:pt modelId="{A3B7E81D-6613-48CE-BCC5-BAC863927303}" type="sibTrans" cxnId="{1CB9DAD2-70BC-4BDC-8C48-6594E05142BD}">
      <dgm:prSet/>
      <dgm:spPr/>
    </dgm:pt>
    <dgm:pt modelId="{EC8B8326-65B4-4093-B276-FA31C4ED5146}">
      <dgm:prSet phldr="0"/>
      <dgm:spPr/>
      <dgm:t>
        <a:bodyPr/>
        <a:lstStyle/>
        <a:p>
          <a:endParaRPr lang="en-US" dirty="0"/>
        </a:p>
      </dgm:t>
    </dgm:pt>
    <dgm:pt modelId="{799443BF-C466-44F8-B295-705AAD403DD1}" type="parTrans" cxnId="{26A6AB15-9DB7-42B5-87C6-0F54A8E1BF56}">
      <dgm:prSet/>
      <dgm:spPr/>
    </dgm:pt>
    <dgm:pt modelId="{85765BAE-0ADA-4F12-9908-8E55720B0659}" type="sibTrans" cxnId="{26A6AB15-9DB7-42B5-87C6-0F54A8E1BF56}">
      <dgm:prSet/>
      <dgm:spPr/>
    </dgm:pt>
    <dgm:pt modelId="{187ADAED-0961-4DDD-8ACB-4A02E9C26236}">
      <dgm:prSet phldr="0"/>
      <dgm:spPr/>
      <dgm:t>
        <a:bodyPr/>
        <a:lstStyle/>
        <a:p>
          <a:r>
            <a:rPr lang="en-US" dirty="0">
              <a:latin typeface="Times New Roman"/>
              <a:cs typeface="Times New Roman"/>
            </a:rPr>
            <a:t>Is this goal feasible for the size of the study team? Will someone be able to cover recruitment and enrollment outside of business hours? </a:t>
          </a:r>
        </a:p>
      </dgm:t>
    </dgm:pt>
    <dgm:pt modelId="{05CFC7CF-1A9E-4377-8A8E-AFA59CCF17F4}" type="parTrans" cxnId="{5EDBCE78-5BC8-4FEC-AE93-163BA99DAC69}">
      <dgm:prSet/>
      <dgm:spPr/>
    </dgm:pt>
    <dgm:pt modelId="{DB2CC49F-A25B-45AE-878D-BD5B180907AE}" type="sibTrans" cxnId="{5EDBCE78-5BC8-4FEC-AE93-163BA99DAC69}">
      <dgm:prSet/>
      <dgm:spPr/>
    </dgm:pt>
    <dgm:pt modelId="{0D978B2B-94A7-1A4C-A0DE-B192EBDF6754}" type="pres">
      <dgm:prSet presAssocID="{569F2025-E993-CB45-B4D5-A4994DD5AEFE}" presName="linear" presStyleCnt="0">
        <dgm:presLayoutVars>
          <dgm:dir/>
          <dgm:animLvl val="lvl"/>
          <dgm:resizeHandles val="exact"/>
        </dgm:presLayoutVars>
      </dgm:prSet>
      <dgm:spPr/>
    </dgm:pt>
    <dgm:pt modelId="{631B9EEE-41C8-4194-8CD2-BC472A82480E}" type="pres">
      <dgm:prSet presAssocID="{DCACE13A-0178-4974-AC6B-0D2801C4CF44}" presName="parentLin" presStyleCnt="0"/>
      <dgm:spPr/>
    </dgm:pt>
    <dgm:pt modelId="{D51A7134-6E1C-4E10-8F11-7058421BDE31}" type="pres">
      <dgm:prSet presAssocID="{DCACE13A-0178-4974-AC6B-0D2801C4CF44}" presName="parentLeftMargin" presStyleLbl="node1" presStyleIdx="0" presStyleCnt="2"/>
      <dgm:spPr/>
    </dgm:pt>
    <dgm:pt modelId="{0E645462-9AD2-4F89-B0A9-00A6667E563F}" type="pres">
      <dgm:prSet presAssocID="{DCACE13A-0178-4974-AC6B-0D2801C4CF44}" presName="parentText" presStyleLbl="node1" presStyleIdx="0" presStyleCnt="2">
        <dgm:presLayoutVars>
          <dgm:chMax val="0"/>
          <dgm:bulletEnabled val="1"/>
        </dgm:presLayoutVars>
      </dgm:prSet>
      <dgm:spPr/>
    </dgm:pt>
    <dgm:pt modelId="{83CAC256-434E-4B63-A9A5-8FC6AC283ED6}" type="pres">
      <dgm:prSet presAssocID="{DCACE13A-0178-4974-AC6B-0D2801C4CF44}" presName="negativeSpace" presStyleCnt="0"/>
      <dgm:spPr/>
    </dgm:pt>
    <dgm:pt modelId="{0832AF5D-C293-418B-9A3A-98FD68057A22}" type="pres">
      <dgm:prSet presAssocID="{DCACE13A-0178-4974-AC6B-0D2801C4CF44}" presName="childText" presStyleLbl="conFgAcc1" presStyleIdx="0" presStyleCnt="2">
        <dgm:presLayoutVars>
          <dgm:bulletEnabled val="1"/>
        </dgm:presLayoutVars>
      </dgm:prSet>
      <dgm:spPr/>
    </dgm:pt>
    <dgm:pt modelId="{DD8BD3F6-F6D4-402A-8DD2-E6C76828CF50}" type="pres">
      <dgm:prSet presAssocID="{5C58308C-08A4-4C14-BFA4-0C680EB81509}" presName="spaceBetweenRectangles" presStyleCnt="0"/>
      <dgm:spPr/>
    </dgm:pt>
    <dgm:pt modelId="{49F8010D-85E3-4651-AF40-2C146F221976}" type="pres">
      <dgm:prSet presAssocID="{DA43CE10-BA63-437F-84CA-447F44D97F3F}" presName="parentLin" presStyleCnt="0"/>
      <dgm:spPr/>
    </dgm:pt>
    <dgm:pt modelId="{AB1B8727-507E-42AC-90DD-E872092C2258}" type="pres">
      <dgm:prSet presAssocID="{DA43CE10-BA63-437F-84CA-447F44D97F3F}" presName="parentLeftMargin" presStyleLbl="node1" presStyleIdx="0" presStyleCnt="2"/>
      <dgm:spPr/>
    </dgm:pt>
    <dgm:pt modelId="{7C064788-D286-4C8D-A27B-40FF9438A89E}" type="pres">
      <dgm:prSet presAssocID="{DA43CE10-BA63-437F-84CA-447F44D97F3F}" presName="parentText" presStyleLbl="node1" presStyleIdx="1" presStyleCnt="2">
        <dgm:presLayoutVars>
          <dgm:chMax val="0"/>
          <dgm:bulletEnabled val="1"/>
        </dgm:presLayoutVars>
      </dgm:prSet>
      <dgm:spPr/>
    </dgm:pt>
    <dgm:pt modelId="{22AC2916-9836-456F-AF91-F71D7A97F14D}" type="pres">
      <dgm:prSet presAssocID="{DA43CE10-BA63-437F-84CA-447F44D97F3F}" presName="negativeSpace" presStyleCnt="0"/>
      <dgm:spPr/>
    </dgm:pt>
    <dgm:pt modelId="{67ED728C-007D-4244-9F52-CB6AB7D8A19D}" type="pres">
      <dgm:prSet presAssocID="{DA43CE10-BA63-437F-84CA-447F44D97F3F}" presName="childText" presStyleLbl="conFgAcc1" presStyleIdx="1" presStyleCnt="2">
        <dgm:presLayoutVars>
          <dgm:bulletEnabled val="1"/>
        </dgm:presLayoutVars>
      </dgm:prSet>
      <dgm:spPr/>
    </dgm:pt>
  </dgm:ptLst>
  <dgm:cxnLst>
    <dgm:cxn modelId="{8C436D00-BCA1-E84F-AEAE-EABC9B357DEE}" type="presOf" srcId="{569F2025-E993-CB45-B4D5-A4994DD5AEFE}" destId="{0D978B2B-94A7-1A4C-A0DE-B192EBDF6754}" srcOrd="0" destOrd="0" presId="urn:microsoft.com/office/officeart/2005/8/layout/list1"/>
    <dgm:cxn modelId="{26A6AB15-9DB7-42B5-87C6-0F54A8E1BF56}" srcId="{DA43CE10-BA63-437F-84CA-447F44D97F3F}" destId="{EC8B8326-65B4-4093-B276-FA31C4ED5146}" srcOrd="1" destOrd="0" parTransId="{799443BF-C466-44F8-B295-705AAD403DD1}" sibTransId="{85765BAE-0ADA-4F12-9908-8E55720B0659}"/>
    <dgm:cxn modelId="{AA4C451D-21FC-4F9A-8D09-12E8B3AB3EE5}" type="presOf" srcId="{187ADAED-0961-4DDD-8ACB-4A02E9C26236}" destId="{67ED728C-007D-4244-9F52-CB6AB7D8A19D}" srcOrd="0" destOrd="2" presId="urn:microsoft.com/office/officeart/2005/8/layout/list1"/>
    <dgm:cxn modelId="{4A1BF329-F19E-41B7-A526-AB76809740A3}" srcId="{569F2025-E993-CB45-B4D5-A4994DD5AEFE}" destId="{DCACE13A-0178-4974-AC6B-0D2801C4CF44}" srcOrd="0" destOrd="0" parTransId="{4757C51F-2339-46B5-976E-F9AC512652FC}" sibTransId="{5C58308C-08A4-4C14-BFA4-0C680EB81509}"/>
    <dgm:cxn modelId="{66418E35-AAEC-4231-82AD-B6A4B2E0AD43}" type="presOf" srcId="{6DC23F7D-3648-4FF2-A4E6-CB6EC36A3157}" destId="{0832AF5D-C293-418B-9A3A-98FD68057A22}" srcOrd="0" destOrd="0" presId="urn:microsoft.com/office/officeart/2005/8/layout/list1"/>
    <dgm:cxn modelId="{704B553D-4C80-4E5B-96A9-D027B8DA9A2B}" type="presOf" srcId="{DCACE13A-0178-4974-AC6B-0D2801C4CF44}" destId="{D51A7134-6E1C-4E10-8F11-7058421BDE31}" srcOrd="0" destOrd="0" presId="urn:microsoft.com/office/officeart/2005/8/layout/list1"/>
    <dgm:cxn modelId="{28C5D53F-4366-4053-B7D9-9BE29069E667}" srcId="{DCACE13A-0178-4974-AC6B-0D2801C4CF44}" destId="{6DC23F7D-3648-4FF2-A4E6-CB6EC36A3157}" srcOrd="0" destOrd="0" parTransId="{8539E791-60AE-41F9-B25A-138950AC9C8E}" sibTransId="{82F3C6F8-A3D4-448C-A8E0-F8FF6057A7B8}"/>
    <dgm:cxn modelId="{FA97A948-0DD8-4BF8-91A1-8755C9A777E0}" srcId="{DCACE13A-0178-4974-AC6B-0D2801C4CF44}" destId="{5A5A954A-D2E7-4F18-AE90-7A9504A8F587}" srcOrd="2" destOrd="0" parTransId="{9D01A3AC-9FB3-45FA-95BA-158D3B4696DC}" sibTransId="{E0BD77D4-06F3-4E08-B100-35954BC60635}"/>
    <dgm:cxn modelId="{99CCDF57-C168-4E18-821C-8BA73CDDBAAB}" srcId="{DCACE13A-0178-4974-AC6B-0D2801C4CF44}" destId="{C3F41616-ABA8-49BE-ADF2-3FA6B79E6E39}" srcOrd="1" destOrd="0" parTransId="{16EA3A77-2442-4643-B0A2-ADE10C799D2D}" sibTransId="{4B4CD5AA-DB39-4D4A-9EAE-3F9AA7C99D4A}"/>
    <dgm:cxn modelId="{7A43525C-E4F6-4BA3-8BFE-C1C695D15C84}" type="presOf" srcId="{C3F41616-ABA8-49BE-ADF2-3FA6B79E6E39}" destId="{0832AF5D-C293-418B-9A3A-98FD68057A22}" srcOrd="0" destOrd="1" presId="urn:microsoft.com/office/officeart/2005/8/layout/list1"/>
    <dgm:cxn modelId="{D2221070-649B-44E2-9064-CE4429EA4545}" type="presOf" srcId="{DA43CE10-BA63-437F-84CA-447F44D97F3F}" destId="{7C064788-D286-4C8D-A27B-40FF9438A89E}" srcOrd="1" destOrd="0" presId="urn:microsoft.com/office/officeart/2005/8/layout/list1"/>
    <dgm:cxn modelId="{5EDBCE78-5BC8-4FEC-AE93-163BA99DAC69}" srcId="{DA43CE10-BA63-437F-84CA-447F44D97F3F}" destId="{187ADAED-0961-4DDD-8ACB-4A02E9C26236}" srcOrd="2" destOrd="0" parTransId="{05CFC7CF-1A9E-4377-8A8E-AFA59CCF17F4}" sibTransId="{DB2CC49F-A25B-45AE-878D-BD5B180907AE}"/>
    <dgm:cxn modelId="{18401990-999A-405F-82C0-057C344CF6DD}" type="presOf" srcId="{DCACE13A-0178-4974-AC6B-0D2801C4CF44}" destId="{0E645462-9AD2-4F89-B0A9-00A6667E563F}" srcOrd="1" destOrd="0" presId="urn:microsoft.com/office/officeart/2005/8/layout/list1"/>
    <dgm:cxn modelId="{0B605097-1E4E-4F5A-A347-FE9D762E9392}" type="presOf" srcId="{DA43CE10-BA63-437F-84CA-447F44D97F3F}" destId="{AB1B8727-507E-42AC-90DD-E872092C2258}" srcOrd="0" destOrd="0" presId="urn:microsoft.com/office/officeart/2005/8/layout/list1"/>
    <dgm:cxn modelId="{CD9641A0-0AB2-4A68-A98E-40ED11F20899}" type="presOf" srcId="{E11E6C57-D3E7-4F19-9A9D-823D7F8BC694}" destId="{0832AF5D-C293-418B-9A3A-98FD68057A22}" srcOrd="0" destOrd="3" presId="urn:microsoft.com/office/officeart/2005/8/layout/list1"/>
    <dgm:cxn modelId="{849783A8-2963-493E-B411-D5DB9A7F35C2}" srcId="{DCACE13A-0178-4974-AC6B-0D2801C4CF44}" destId="{E11E6C57-D3E7-4F19-9A9D-823D7F8BC694}" srcOrd="3" destOrd="0" parTransId="{1599C0AF-F920-4514-9EE1-AE7B2BCFDB9D}" sibTransId="{77993FAB-F267-472E-A036-38D3E45F05ED}"/>
    <dgm:cxn modelId="{27F7AAC9-7412-4DA6-999A-E82141BA3AB2}" srcId="{569F2025-E993-CB45-B4D5-A4994DD5AEFE}" destId="{DA43CE10-BA63-437F-84CA-447F44D97F3F}" srcOrd="1" destOrd="0" parTransId="{4BFC7557-5620-4B5C-A1A8-AB3C88D63891}" sibTransId="{14BA3618-5113-473C-97AF-B4360DDB4FA7}"/>
    <dgm:cxn modelId="{1CB9DAD2-70BC-4BDC-8C48-6594E05142BD}" srcId="{DA43CE10-BA63-437F-84CA-447F44D97F3F}" destId="{55BE8603-A40C-40CC-8CD1-2716421C3BFE}" srcOrd="0" destOrd="0" parTransId="{8718FD65-8424-4243-8898-8BB8AF304F41}" sibTransId="{A3B7E81D-6613-48CE-BCC5-BAC863927303}"/>
    <dgm:cxn modelId="{BEAB81E2-9BFF-4779-864B-960EB1749533}" type="presOf" srcId="{5A5A954A-D2E7-4F18-AE90-7A9504A8F587}" destId="{0832AF5D-C293-418B-9A3A-98FD68057A22}" srcOrd="0" destOrd="2" presId="urn:microsoft.com/office/officeart/2005/8/layout/list1"/>
    <dgm:cxn modelId="{7E61FCE2-057B-47DE-A904-44429732A745}" type="presOf" srcId="{7718B695-1FC3-47FE-9537-29AE2791BAB1}" destId="{0832AF5D-C293-418B-9A3A-98FD68057A22}" srcOrd="0" destOrd="4" presId="urn:microsoft.com/office/officeart/2005/8/layout/list1"/>
    <dgm:cxn modelId="{E5FB54E3-03DF-4BBB-BAC0-CB582CD953BF}" type="presOf" srcId="{55BE8603-A40C-40CC-8CD1-2716421C3BFE}" destId="{67ED728C-007D-4244-9F52-CB6AB7D8A19D}" srcOrd="0" destOrd="0" presId="urn:microsoft.com/office/officeart/2005/8/layout/list1"/>
    <dgm:cxn modelId="{0231DAF5-2763-4BC0-B922-977362565108}" type="presOf" srcId="{EC8B8326-65B4-4093-B276-FA31C4ED5146}" destId="{67ED728C-007D-4244-9F52-CB6AB7D8A19D}" srcOrd="0" destOrd="1" presId="urn:microsoft.com/office/officeart/2005/8/layout/list1"/>
    <dgm:cxn modelId="{C7A838FB-AB80-447F-A7EF-3835AA267B90}" srcId="{DCACE13A-0178-4974-AC6B-0D2801C4CF44}" destId="{7718B695-1FC3-47FE-9537-29AE2791BAB1}" srcOrd="4" destOrd="0" parTransId="{95D866E6-056C-4254-9AEF-77F945482904}" sibTransId="{47A94975-66D3-4CA8-940C-5822E825944B}"/>
    <dgm:cxn modelId="{4EF7582D-4B02-4556-A42C-778304EDDB3F}" type="presParOf" srcId="{0D978B2B-94A7-1A4C-A0DE-B192EBDF6754}" destId="{631B9EEE-41C8-4194-8CD2-BC472A82480E}" srcOrd="0" destOrd="0" presId="urn:microsoft.com/office/officeart/2005/8/layout/list1"/>
    <dgm:cxn modelId="{0075B5EC-D1ED-46E8-AAB5-CCC9C147E9F6}" type="presParOf" srcId="{631B9EEE-41C8-4194-8CD2-BC472A82480E}" destId="{D51A7134-6E1C-4E10-8F11-7058421BDE31}" srcOrd="0" destOrd="0" presId="urn:microsoft.com/office/officeart/2005/8/layout/list1"/>
    <dgm:cxn modelId="{DE34D7BC-D143-4F0C-BB03-221C553F6A20}" type="presParOf" srcId="{631B9EEE-41C8-4194-8CD2-BC472A82480E}" destId="{0E645462-9AD2-4F89-B0A9-00A6667E563F}" srcOrd="1" destOrd="0" presId="urn:microsoft.com/office/officeart/2005/8/layout/list1"/>
    <dgm:cxn modelId="{346C2E95-7A45-4594-8EC5-B26F6E84042D}" type="presParOf" srcId="{0D978B2B-94A7-1A4C-A0DE-B192EBDF6754}" destId="{83CAC256-434E-4B63-A9A5-8FC6AC283ED6}" srcOrd="1" destOrd="0" presId="urn:microsoft.com/office/officeart/2005/8/layout/list1"/>
    <dgm:cxn modelId="{A6395423-E311-4778-812F-33F88C4F8741}" type="presParOf" srcId="{0D978B2B-94A7-1A4C-A0DE-B192EBDF6754}" destId="{0832AF5D-C293-418B-9A3A-98FD68057A22}" srcOrd="2" destOrd="0" presId="urn:microsoft.com/office/officeart/2005/8/layout/list1"/>
    <dgm:cxn modelId="{5B1DD137-8A26-474F-8540-BDE5404BF2CB}" type="presParOf" srcId="{0D978B2B-94A7-1A4C-A0DE-B192EBDF6754}" destId="{DD8BD3F6-F6D4-402A-8DD2-E6C76828CF50}" srcOrd="3" destOrd="0" presId="urn:microsoft.com/office/officeart/2005/8/layout/list1"/>
    <dgm:cxn modelId="{21814B22-ED71-4002-9784-A373138DF4DB}" type="presParOf" srcId="{0D978B2B-94A7-1A4C-A0DE-B192EBDF6754}" destId="{49F8010D-85E3-4651-AF40-2C146F221976}" srcOrd="4" destOrd="0" presId="urn:microsoft.com/office/officeart/2005/8/layout/list1"/>
    <dgm:cxn modelId="{8F0A223B-E6A1-4E36-8F26-31194E0CE004}" type="presParOf" srcId="{49F8010D-85E3-4651-AF40-2C146F221976}" destId="{AB1B8727-507E-42AC-90DD-E872092C2258}" srcOrd="0" destOrd="0" presId="urn:microsoft.com/office/officeart/2005/8/layout/list1"/>
    <dgm:cxn modelId="{22E970F3-CD8C-4841-BA52-F6C327E6B148}" type="presParOf" srcId="{49F8010D-85E3-4651-AF40-2C146F221976}" destId="{7C064788-D286-4C8D-A27B-40FF9438A89E}" srcOrd="1" destOrd="0" presId="urn:microsoft.com/office/officeart/2005/8/layout/list1"/>
    <dgm:cxn modelId="{AA08085A-595F-47B2-B8DB-B5568AF0F315}" type="presParOf" srcId="{0D978B2B-94A7-1A4C-A0DE-B192EBDF6754}" destId="{22AC2916-9836-456F-AF91-F71D7A97F14D}" srcOrd="5" destOrd="0" presId="urn:microsoft.com/office/officeart/2005/8/layout/list1"/>
    <dgm:cxn modelId="{D756007D-E5D3-4EEF-90E3-63F2698CE6C1}" type="presParOf" srcId="{0D978B2B-94A7-1A4C-A0DE-B192EBDF6754}" destId="{67ED728C-007D-4244-9F52-CB6AB7D8A19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BE604-D011-EE47-B198-612DBC530AF5}">
      <dsp:nvSpPr>
        <dsp:cNvPr id="0" name=""/>
        <dsp:cNvSpPr/>
      </dsp:nvSpPr>
      <dsp:spPr>
        <a:xfrm rot="5400000">
          <a:off x="1252573" y="853731"/>
          <a:ext cx="1030719" cy="216752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41006-45E1-6D42-B353-53558502C181}">
      <dsp:nvSpPr>
        <dsp:cNvPr id="0" name=""/>
        <dsp:cNvSpPr/>
      </dsp:nvSpPr>
      <dsp:spPr>
        <a:xfrm>
          <a:off x="0" y="19281"/>
          <a:ext cx="2990171" cy="1400100"/>
        </a:xfrm>
        <a:prstGeom prst="roundRect">
          <a:avLst>
            <a:gd name="adj" fmla="val 16670"/>
          </a:avLst>
        </a:prstGeom>
        <a:solidFill>
          <a:srgbClr val="3FAF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cs typeface="Times New Roman" panose="02020603050405020304" pitchFamily="18" charset="0"/>
            </a:rPr>
            <a:t>RSC </a:t>
          </a:r>
        </a:p>
        <a:p>
          <a:pPr marL="0" lvl="0" indent="0" algn="ctr" defTabSz="1422400">
            <a:lnSpc>
              <a:spcPct val="90000"/>
            </a:lnSpc>
            <a:spcBef>
              <a:spcPct val="0"/>
            </a:spcBef>
            <a:spcAft>
              <a:spcPct val="35000"/>
            </a:spcAft>
            <a:buNone/>
          </a:pPr>
          <a:r>
            <a:rPr lang="en-US" sz="2000" kern="1200" dirty="0">
              <a:latin typeface="+mn-lt"/>
              <a:cs typeface="Times New Roman" panose="02020603050405020304" pitchFamily="18" charset="0"/>
            </a:rPr>
            <a:t>Jurisdiction: research design and feasibility </a:t>
          </a:r>
        </a:p>
      </dsp:txBody>
      <dsp:txXfrm>
        <a:off x="68360" y="87641"/>
        <a:ext cx="2853451" cy="1263380"/>
      </dsp:txXfrm>
    </dsp:sp>
    <dsp:sp modelId="{BE4C53DB-C415-1040-9144-693CB0763880}">
      <dsp:nvSpPr>
        <dsp:cNvPr id="0" name=""/>
        <dsp:cNvSpPr/>
      </dsp:nvSpPr>
      <dsp:spPr>
        <a:xfrm>
          <a:off x="3079540" y="119156"/>
          <a:ext cx="6795653" cy="100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RSC approval is the first step to starting a research project. A project cannot submit to the GCO/IRB without first going through the RSC. </a:t>
          </a:r>
        </a:p>
      </dsp:txBody>
      <dsp:txXfrm>
        <a:off x="3079540" y="119156"/>
        <a:ext cx="6795653" cy="1002847"/>
      </dsp:txXfrm>
    </dsp:sp>
    <dsp:sp modelId="{1BA98FBC-F1A5-AD4B-9B08-3BAABAA92A3D}">
      <dsp:nvSpPr>
        <dsp:cNvPr id="0" name=""/>
        <dsp:cNvSpPr/>
      </dsp:nvSpPr>
      <dsp:spPr>
        <a:xfrm rot="5400000">
          <a:off x="5040516" y="2504768"/>
          <a:ext cx="1034372" cy="226901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AD53D-E2F1-0445-8E85-EC026ADADC39}">
      <dsp:nvSpPr>
        <dsp:cNvPr id="0" name=""/>
        <dsp:cNvSpPr/>
      </dsp:nvSpPr>
      <dsp:spPr>
        <a:xfrm>
          <a:off x="2860311" y="1603376"/>
          <a:ext cx="3661743" cy="1440884"/>
        </a:xfrm>
        <a:prstGeom prst="roundRect">
          <a:avLst>
            <a:gd name="adj" fmla="val 16670"/>
          </a:avLst>
        </a:prstGeom>
        <a:solidFill>
          <a:srgbClr val="DA49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GCO</a:t>
          </a:r>
        </a:p>
        <a:p>
          <a:pPr marL="0" lvl="0" indent="0" algn="ctr" defTabSz="1422400">
            <a:lnSpc>
              <a:spcPct val="90000"/>
            </a:lnSpc>
            <a:spcBef>
              <a:spcPct val="0"/>
            </a:spcBef>
            <a:spcAft>
              <a:spcPct val="35000"/>
            </a:spcAft>
            <a:buNone/>
          </a:pPr>
          <a:r>
            <a:rPr lang="en-US" sz="2000" kern="1200" dirty="0"/>
            <a:t>Jurisdiction: grant submissions and contracts</a:t>
          </a:r>
        </a:p>
      </dsp:txBody>
      <dsp:txXfrm>
        <a:off x="2930662" y="1673727"/>
        <a:ext cx="3521041" cy="1300182"/>
      </dsp:txXfrm>
    </dsp:sp>
    <dsp:sp modelId="{D5434A16-5677-354E-B926-0652C9C6EF41}">
      <dsp:nvSpPr>
        <dsp:cNvPr id="0" name=""/>
        <dsp:cNvSpPr/>
      </dsp:nvSpPr>
      <dsp:spPr>
        <a:xfrm>
          <a:off x="6081746" y="1702530"/>
          <a:ext cx="1289231" cy="1002847"/>
        </a:xfrm>
        <a:prstGeom prst="rect">
          <a:avLst/>
        </a:prstGeom>
        <a:noFill/>
        <a:ln>
          <a:noFill/>
        </a:ln>
        <a:effectLst/>
      </dsp:spPr>
      <dsp:style>
        <a:lnRef idx="0">
          <a:scrgbClr r="0" g="0" b="0"/>
        </a:lnRef>
        <a:fillRef idx="0">
          <a:scrgbClr r="0" g="0" b="0"/>
        </a:fillRef>
        <a:effectRef idx="0">
          <a:scrgbClr r="0" g="0" b="0"/>
        </a:effectRef>
        <a:fontRef idx="minor"/>
      </dsp:style>
    </dsp:sp>
    <dsp:sp modelId="{3AD8907B-2ABA-4748-B50E-11D6B3C28119}">
      <dsp:nvSpPr>
        <dsp:cNvPr id="0" name=""/>
        <dsp:cNvSpPr/>
      </dsp:nvSpPr>
      <dsp:spPr>
        <a:xfrm>
          <a:off x="6729134" y="2990495"/>
          <a:ext cx="3786465" cy="1360842"/>
        </a:xfrm>
        <a:prstGeom prst="roundRect">
          <a:avLst>
            <a:gd name="adj" fmla="val 16670"/>
          </a:avLst>
        </a:prstGeom>
        <a:solidFill>
          <a:srgbClr val="221F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IRB (PPHS)</a:t>
          </a:r>
        </a:p>
        <a:p>
          <a:pPr marL="0" lvl="0" indent="0" algn="ctr" defTabSz="1422400">
            <a:lnSpc>
              <a:spcPct val="90000"/>
            </a:lnSpc>
            <a:spcBef>
              <a:spcPct val="0"/>
            </a:spcBef>
            <a:spcAft>
              <a:spcPct val="35000"/>
            </a:spcAft>
            <a:buNone/>
          </a:pPr>
          <a:r>
            <a:rPr lang="en-US" sz="2000" kern="1200" dirty="0"/>
            <a:t>Jurisdiction: human rights protections</a:t>
          </a:r>
          <a:endParaRPr lang="en-US" sz="4400" kern="1200" dirty="0"/>
        </a:p>
      </dsp:txBody>
      <dsp:txXfrm>
        <a:off x="6795577" y="3056938"/>
        <a:ext cx="3653579" cy="12279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9281E-EF07-4184-BAE4-67618259188B}">
      <dsp:nvSpPr>
        <dsp:cNvPr id="0" name=""/>
        <dsp:cNvSpPr/>
      </dsp:nvSpPr>
      <dsp:spPr>
        <a:xfrm>
          <a:off x="0" y="472017"/>
          <a:ext cx="10977881" cy="81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006" tIns="416560" rIns="852006" bIns="14224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Inclusion and exclusion criteria should be specific and clear.</a:t>
          </a:r>
        </a:p>
      </dsp:txBody>
      <dsp:txXfrm>
        <a:off x="0" y="472017"/>
        <a:ext cx="10977881" cy="819000"/>
      </dsp:txXfrm>
    </dsp:sp>
    <dsp:sp modelId="{C5C5205F-D7B3-4A66-B2D2-F8E35A7B53F5}">
      <dsp:nvSpPr>
        <dsp:cNvPr id="0" name=""/>
        <dsp:cNvSpPr/>
      </dsp:nvSpPr>
      <dsp:spPr>
        <a:xfrm>
          <a:off x="548894" y="176817"/>
          <a:ext cx="76845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456" tIns="0" rIns="290456" bIns="0" numCol="1" spcCol="1270" anchor="ctr" anchorCtr="0">
          <a:noAutofit/>
        </a:bodyPr>
        <a:lstStyle/>
        <a:p>
          <a:pPr marL="0" lvl="0" indent="0" algn="l" defTabSz="889000" rtl="0">
            <a:lnSpc>
              <a:spcPct val="90000"/>
            </a:lnSpc>
            <a:spcBef>
              <a:spcPct val="0"/>
            </a:spcBef>
            <a:spcAft>
              <a:spcPct val="35000"/>
            </a:spcAft>
            <a:buNone/>
          </a:pPr>
          <a:r>
            <a:rPr lang="en-US" sz="2000" b="0" i="0" u="none" kern="1200" dirty="0"/>
            <a:t>Subject Population</a:t>
          </a:r>
        </a:p>
      </dsp:txBody>
      <dsp:txXfrm>
        <a:off x="577715" y="205638"/>
        <a:ext cx="7626874" cy="532758"/>
      </dsp:txXfrm>
    </dsp:sp>
    <dsp:sp modelId="{C68973BD-A3A0-4CEC-81FA-388997CBD94D}">
      <dsp:nvSpPr>
        <dsp:cNvPr id="0" name=""/>
        <dsp:cNvSpPr/>
      </dsp:nvSpPr>
      <dsp:spPr>
        <a:xfrm>
          <a:off x="0" y="1694217"/>
          <a:ext cx="10977881" cy="1795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006" tIns="416560" rIns="852006" bIns="142240" numCol="1" spcCol="1270" anchor="t" anchorCtr="0">
          <a:noAutofit/>
        </a:bodyPr>
        <a:lstStyle/>
        <a:p>
          <a:pPr marL="228600" lvl="1" indent="-228600" algn="l" defTabSz="889000">
            <a:lnSpc>
              <a:spcPts val="2300"/>
            </a:lnSpc>
            <a:spcBef>
              <a:spcPct val="0"/>
            </a:spcBef>
            <a:spcAft>
              <a:spcPct val="15000"/>
            </a:spcAft>
            <a:buChar char="•"/>
          </a:pPr>
          <a:r>
            <a:rPr lang="en-US" sz="2000" b="0" i="0" u="none" kern="1200" dirty="0"/>
            <a:t>Walk reviewers through how potential participants will be identified and approached.</a:t>
          </a:r>
        </a:p>
        <a:p>
          <a:pPr marL="228600" lvl="1" indent="-228600" algn="l" defTabSz="889000">
            <a:lnSpc>
              <a:spcPts val="2300"/>
            </a:lnSpc>
            <a:spcBef>
              <a:spcPct val="0"/>
            </a:spcBef>
            <a:spcAft>
              <a:spcPct val="15000"/>
            </a:spcAft>
            <a:buChar char="•"/>
          </a:pPr>
          <a:endParaRPr lang="en-US" sz="2000" b="0" i="0" u="none" kern="1200" dirty="0"/>
        </a:p>
        <a:p>
          <a:pPr marL="228600" lvl="1" indent="-228600" algn="l" defTabSz="889000">
            <a:lnSpc>
              <a:spcPts val="2300"/>
            </a:lnSpc>
            <a:spcBef>
              <a:spcPct val="0"/>
            </a:spcBef>
            <a:spcAft>
              <a:spcPct val="15000"/>
            </a:spcAft>
            <a:buChar char="•"/>
          </a:pPr>
          <a:r>
            <a:rPr lang="en-US" sz="2000" b="0" i="0" u="none" kern="1200" dirty="0"/>
            <a:t>Keep in mind that the treating team must grant the study team permission to approach the patient for research purposes.</a:t>
          </a:r>
        </a:p>
      </dsp:txBody>
      <dsp:txXfrm>
        <a:off x="0" y="1694217"/>
        <a:ext cx="10977881" cy="1795500"/>
      </dsp:txXfrm>
    </dsp:sp>
    <dsp:sp modelId="{EF75F7F1-5388-448B-8743-F20EC548FD09}">
      <dsp:nvSpPr>
        <dsp:cNvPr id="0" name=""/>
        <dsp:cNvSpPr/>
      </dsp:nvSpPr>
      <dsp:spPr>
        <a:xfrm>
          <a:off x="548894" y="1399017"/>
          <a:ext cx="76845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456" tIns="0" rIns="290456" bIns="0" numCol="1" spcCol="1270" anchor="ctr" anchorCtr="0">
          <a:noAutofit/>
        </a:bodyPr>
        <a:lstStyle/>
        <a:p>
          <a:pPr marL="0" lvl="0" indent="0" algn="l" defTabSz="889000">
            <a:lnSpc>
              <a:spcPct val="90000"/>
            </a:lnSpc>
            <a:spcBef>
              <a:spcPct val="0"/>
            </a:spcBef>
            <a:spcAft>
              <a:spcPct val="35000"/>
            </a:spcAft>
            <a:buNone/>
          </a:pPr>
          <a:r>
            <a:rPr lang="en-US" sz="2000" b="0" i="0" u="none" kern="1200" dirty="0"/>
            <a:t>Recruitment Plan</a:t>
          </a:r>
        </a:p>
      </dsp:txBody>
      <dsp:txXfrm>
        <a:off x="577715" y="1427838"/>
        <a:ext cx="7626874" cy="532758"/>
      </dsp:txXfrm>
    </dsp:sp>
    <dsp:sp modelId="{4FCCA16A-10A9-4240-A3FB-0480ACE01F9C}">
      <dsp:nvSpPr>
        <dsp:cNvPr id="0" name=""/>
        <dsp:cNvSpPr/>
      </dsp:nvSpPr>
      <dsp:spPr>
        <a:xfrm>
          <a:off x="0" y="3892917"/>
          <a:ext cx="10977881" cy="195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006" tIns="416560" rIns="852006" bIns="14224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Include plans related to consent, assent, where documents will be stored and whether teleconsent will be sought. </a:t>
          </a:r>
        </a:p>
        <a:p>
          <a:pPr marL="228600" lvl="1" indent="-228600" algn="l" defTabSz="889000">
            <a:lnSpc>
              <a:spcPct val="90000"/>
            </a:lnSpc>
            <a:spcBef>
              <a:spcPct val="0"/>
            </a:spcBef>
            <a:spcAft>
              <a:spcPct val="15000"/>
            </a:spcAft>
            <a:buChar char="•"/>
          </a:pPr>
          <a:endParaRPr lang="en-US" sz="2000" b="0" i="0" u="none" kern="1200" dirty="0"/>
        </a:p>
        <a:p>
          <a:pPr marL="228600" lvl="1" indent="-228600" algn="l" defTabSz="889000">
            <a:lnSpc>
              <a:spcPct val="90000"/>
            </a:lnSpc>
            <a:spcBef>
              <a:spcPct val="0"/>
            </a:spcBef>
            <a:spcAft>
              <a:spcPct val="15000"/>
            </a:spcAft>
            <a:buChar char="•"/>
          </a:pPr>
          <a:r>
            <a:rPr lang="en-US" sz="2000" b="0" i="0" u="none" kern="1200" dirty="0"/>
            <a:t>For retrospective studies (most commonly): will a waiver of consent be sought? </a:t>
          </a:r>
        </a:p>
        <a:p>
          <a:pPr marL="228600" lvl="1" indent="-228600" algn="l" defTabSz="889000">
            <a:lnSpc>
              <a:spcPct val="90000"/>
            </a:lnSpc>
            <a:spcBef>
              <a:spcPct val="0"/>
            </a:spcBef>
            <a:spcAft>
              <a:spcPct val="15000"/>
            </a:spcAft>
            <a:buChar char="•"/>
          </a:pPr>
          <a:endParaRPr lang="en-US" sz="2000" b="0" i="0" u="none" kern="1200" dirty="0"/>
        </a:p>
      </dsp:txBody>
      <dsp:txXfrm>
        <a:off x="0" y="3892917"/>
        <a:ext cx="10977881" cy="1953000"/>
      </dsp:txXfrm>
    </dsp:sp>
    <dsp:sp modelId="{D91F110E-2D01-4CF3-A6D4-B89D7BAC8896}">
      <dsp:nvSpPr>
        <dsp:cNvPr id="0" name=""/>
        <dsp:cNvSpPr/>
      </dsp:nvSpPr>
      <dsp:spPr>
        <a:xfrm>
          <a:off x="548894" y="3597717"/>
          <a:ext cx="76845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456" tIns="0" rIns="290456" bIns="0" numCol="1" spcCol="1270" anchor="ctr" anchorCtr="0">
          <a:noAutofit/>
        </a:bodyPr>
        <a:lstStyle/>
        <a:p>
          <a:pPr marL="0" lvl="0" indent="0" algn="l" defTabSz="889000">
            <a:lnSpc>
              <a:spcPct val="90000"/>
            </a:lnSpc>
            <a:spcBef>
              <a:spcPct val="0"/>
            </a:spcBef>
            <a:spcAft>
              <a:spcPct val="35000"/>
            </a:spcAft>
            <a:buNone/>
          </a:pPr>
          <a:r>
            <a:rPr lang="en-US" sz="2000" b="0" i="0" u="none" kern="1200" dirty="0"/>
            <a:t>Consent Process </a:t>
          </a:r>
        </a:p>
      </dsp:txBody>
      <dsp:txXfrm>
        <a:off x="577715" y="3626538"/>
        <a:ext cx="7626874"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178B5-06EC-4846-96E2-0E4FF6FDCD30}">
      <dsp:nvSpPr>
        <dsp:cNvPr id="0" name=""/>
        <dsp:cNvSpPr/>
      </dsp:nvSpPr>
      <dsp:spPr>
        <a:xfrm>
          <a:off x="0" y="325047"/>
          <a:ext cx="10982476"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362" tIns="416560" rIns="852362"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Loss of data/confidentiality is almost always a risk. Include this in your submission. ​</a:t>
          </a:r>
          <a:endParaRPr lang="en-US" sz="2000" kern="1200" dirty="0"/>
        </a:p>
        <a:p>
          <a:pPr marL="228600" lvl="1" indent="-228600" algn="l" defTabSz="889000">
            <a:lnSpc>
              <a:spcPct val="90000"/>
            </a:lnSpc>
            <a:spcBef>
              <a:spcPct val="0"/>
            </a:spcBef>
            <a:spcAft>
              <a:spcPct val="15000"/>
            </a:spcAft>
            <a:buFont typeface="Arial" panose="020B0604020202020204" pitchFamily="34" charset="0"/>
            <a:buNone/>
          </a:pPr>
          <a:endParaRPr lang="en-US" sz="2000" kern="1200" dirty="0"/>
        </a:p>
        <a:p>
          <a:pPr marL="228600" lvl="1" indent="-228600" algn="l" defTabSz="889000">
            <a:lnSpc>
              <a:spcPct val="90000"/>
            </a:lnSpc>
            <a:spcBef>
              <a:spcPct val="0"/>
            </a:spcBef>
            <a:spcAft>
              <a:spcPct val="15000"/>
            </a:spcAft>
            <a:buChar char="•"/>
          </a:pPr>
          <a:r>
            <a:rPr lang="en-US" sz="2000" b="0" i="0" u="none" kern="1200" dirty="0"/>
            <a:t>Be sure to not only include risks, but specify how these risks will be mitigate or managed ​</a:t>
          </a:r>
        </a:p>
        <a:p>
          <a:pPr marL="228600" lvl="1" indent="-228600" algn="l" defTabSz="889000">
            <a:lnSpc>
              <a:spcPct val="90000"/>
            </a:lnSpc>
            <a:spcBef>
              <a:spcPct val="0"/>
            </a:spcBef>
            <a:spcAft>
              <a:spcPct val="15000"/>
            </a:spcAft>
            <a:buNone/>
          </a:pPr>
          <a:endParaRPr lang="en-US" sz="2000" b="0" i="0" u="none" kern="1200" dirty="0"/>
        </a:p>
        <a:p>
          <a:pPr marL="457200" lvl="2" indent="-228600" algn="l" defTabSz="889000">
            <a:lnSpc>
              <a:spcPct val="90000"/>
            </a:lnSpc>
            <a:spcBef>
              <a:spcPct val="0"/>
            </a:spcBef>
            <a:spcAft>
              <a:spcPct val="15000"/>
            </a:spcAft>
            <a:buChar char="•"/>
          </a:pPr>
          <a:r>
            <a:rPr lang="en-US" sz="2000" b="0" i="0" u="none" kern="1200" dirty="0"/>
            <a:t>Ex.) "De-identified data will be stored on a HIPAA compliant database and will only be accessible by the research team" ​</a:t>
          </a:r>
        </a:p>
        <a:p>
          <a:pPr marL="228600" lvl="1" indent="-228600" algn="l" defTabSz="889000">
            <a:lnSpc>
              <a:spcPct val="90000"/>
            </a:lnSpc>
            <a:spcBef>
              <a:spcPct val="0"/>
            </a:spcBef>
            <a:spcAft>
              <a:spcPct val="15000"/>
            </a:spcAft>
            <a:buChar char="•"/>
          </a:pPr>
          <a:endParaRPr lang="en-US" sz="2000" b="0" kern="1200" dirty="0">
            <a:latin typeface="Arial"/>
            <a:cs typeface="Arial"/>
          </a:endParaRPr>
        </a:p>
      </dsp:txBody>
      <dsp:txXfrm>
        <a:off x="0" y="325047"/>
        <a:ext cx="10982476" cy="2835000"/>
      </dsp:txXfrm>
    </dsp:sp>
    <dsp:sp modelId="{9C7ECEAD-7A39-4F4D-82C9-85959B679D83}">
      <dsp:nvSpPr>
        <dsp:cNvPr id="0" name=""/>
        <dsp:cNvSpPr/>
      </dsp:nvSpPr>
      <dsp:spPr>
        <a:xfrm>
          <a:off x="549123" y="29847"/>
          <a:ext cx="7687733"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578" tIns="0" rIns="290578" bIns="0" numCol="1" spcCol="1270" anchor="ctr" anchorCtr="0">
          <a:noAutofit/>
        </a:bodyPr>
        <a:lstStyle/>
        <a:p>
          <a:pPr marL="0" lvl="0" indent="0" algn="l" defTabSz="889000">
            <a:lnSpc>
              <a:spcPct val="90000"/>
            </a:lnSpc>
            <a:spcBef>
              <a:spcPct val="0"/>
            </a:spcBef>
            <a:spcAft>
              <a:spcPct val="35000"/>
            </a:spcAft>
            <a:buNone/>
          </a:pPr>
          <a:r>
            <a:rPr lang="en-US" sz="2000" b="0" i="0" u="none" kern="1200" dirty="0">
              <a:solidFill>
                <a:srgbClr val="FFFFFF"/>
              </a:solidFill>
              <a:latin typeface="Times New Roman"/>
              <a:ea typeface="+mn-ea"/>
              <a:cs typeface="+mn-cs"/>
            </a:rPr>
            <a:t>Risks </a:t>
          </a:r>
          <a:endParaRPr lang="en-US" sz="2000" b="0" kern="1200" dirty="0"/>
        </a:p>
      </dsp:txBody>
      <dsp:txXfrm>
        <a:off x="577944" y="58668"/>
        <a:ext cx="7630091" cy="532758"/>
      </dsp:txXfrm>
    </dsp:sp>
    <dsp:sp modelId="{37C840DC-F947-0747-8D06-6F8F104E1C84}">
      <dsp:nvSpPr>
        <dsp:cNvPr id="0" name=""/>
        <dsp:cNvSpPr/>
      </dsp:nvSpPr>
      <dsp:spPr>
        <a:xfrm>
          <a:off x="0" y="3563248"/>
          <a:ext cx="10982476" cy="226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362" tIns="416560" rIns="852362"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t>If PHI will be stored for research purposes, it must be stored in a HIPAA compliant database. ​</a:t>
          </a:r>
          <a:endParaRPr lang="en-US" sz="2000" kern="1200" dirty="0"/>
        </a:p>
        <a:p>
          <a:pPr marL="228600" lvl="1" indent="-228600" algn="l" defTabSz="889000">
            <a:lnSpc>
              <a:spcPct val="90000"/>
            </a:lnSpc>
            <a:spcBef>
              <a:spcPct val="0"/>
            </a:spcBef>
            <a:spcAft>
              <a:spcPct val="15000"/>
            </a:spcAft>
            <a:buFont typeface="Arial" panose="020B0604020202020204" pitchFamily="34" charset="0"/>
            <a:buNone/>
          </a:pPr>
          <a:endParaRPr lang="en-US" sz="2000" kern="1200" dirty="0"/>
        </a:p>
        <a:p>
          <a:pPr marL="228600" lvl="1" indent="-228600" algn="l" defTabSz="889000">
            <a:lnSpc>
              <a:spcPct val="90000"/>
            </a:lnSpc>
            <a:spcBef>
              <a:spcPct val="0"/>
            </a:spcBef>
            <a:spcAft>
              <a:spcPct val="15000"/>
            </a:spcAft>
            <a:buChar char="•"/>
          </a:pPr>
          <a:r>
            <a:rPr lang="en-US" sz="2000" b="0" i="0" u="none" kern="1200" dirty="0"/>
            <a:t>All databases must be assessed and approved by IT security. If the database has not been authorized, it must be submitted for approval. This process may take a few weeks. </a:t>
          </a:r>
        </a:p>
        <a:p>
          <a:pPr marL="228600" lvl="1" indent="-228600" algn="l" defTabSz="889000">
            <a:lnSpc>
              <a:spcPct val="90000"/>
            </a:lnSpc>
            <a:spcBef>
              <a:spcPct val="0"/>
            </a:spcBef>
            <a:spcAft>
              <a:spcPct val="15000"/>
            </a:spcAft>
            <a:buChar char="•"/>
          </a:pPr>
          <a:endParaRPr lang="en-US" sz="2000" b="0" i="0" u="none" kern="1200" dirty="0">
            <a:latin typeface="Arial"/>
          </a:endParaRPr>
        </a:p>
      </dsp:txBody>
      <dsp:txXfrm>
        <a:off x="0" y="3563248"/>
        <a:ext cx="10982476" cy="2268000"/>
      </dsp:txXfrm>
    </dsp:sp>
    <dsp:sp modelId="{023853F7-FFF3-BD44-9183-93EEE7C0FD7C}">
      <dsp:nvSpPr>
        <dsp:cNvPr id="0" name=""/>
        <dsp:cNvSpPr/>
      </dsp:nvSpPr>
      <dsp:spPr>
        <a:xfrm>
          <a:off x="549123" y="3268048"/>
          <a:ext cx="7687733"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578" tIns="0" rIns="290578" bIns="0"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Times New Roman"/>
              <a:cs typeface="Times New Roman"/>
            </a:rPr>
            <a:t>Database Considerations</a:t>
          </a:r>
        </a:p>
      </dsp:txBody>
      <dsp:txXfrm>
        <a:off x="577944" y="3296869"/>
        <a:ext cx="7630091"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1338-9FCC-40E6-8245-2FB8830732F6}">
      <dsp:nvSpPr>
        <dsp:cNvPr id="0" name=""/>
        <dsp:cNvSpPr/>
      </dsp:nvSpPr>
      <dsp:spPr>
        <a:xfrm>
          <a:off x="0" y="318006"/>
          <a:ext cx="11067279" cy="26245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944" tIns="562356" rIns="858944" bIns="142240" numCol="1" spcCol="1270" anchor="t" anchorCtr="0">
          <a:noAutofit/>
        </a:bodyPr>
        <a:lstStyle/>
        <a:p>
          <a:pPr marL="228600" lvl="1" indent="-228600" algn="l" defTabSz="889000">
            <a:lnSpc>
              <a:spcPts val="2300"/>
            </a:lnSpc>
            <a:spcBef>
              <a:spcPct val="0"/>
            </a:spcBef>
            <a:spcAft>
              <a:spcPct val="15000"/>
            </a:spcAft>
            <a:buChar char="•"/>
          </a:pPr>
          <a:r>
            <a:rPr lang="en-US" sz="2000" b="0" i="0" u="none" kern="1200" dirty="0"/>
            <a:t>The workload must be manageable for the size of the study team. </a:t>
          </a:r>
          <a:endParaRPr lang="en-US" sz="2000" b="0" kern="1200" dirty="0"/>
        </a:p>
        <a:p>
          <a:pPr marL="457200" lvl="2" indent="-228600" algn="l" defTabSz="889000">
            <a:lnSpc>
              <a:spcPct val="90000"/>
            </a:lnSpc>
            <a:spcBef>
              <a:spcPct val="0"/>
            </a:spcBef>
            <a:spcAft>
              <a:spcPct val="15000"/>
            </a:spcAft>
            <a:buFont typeface="Wingdings" pitchFamily="2" charset="2"/>
            <a:buChar char="§"/>
          </a:pPr>
          <a:r>
            <a:rPr lang="en-US" sz="2000" b="0" i="0" u="none" kern="1200" dirty="0"/>
            <a:t>Please note that the department only provides CRC assistance for funded studies</a:t>
          </a:r>
        </a:p>
        <a:p>
          <a:pPr marL="457200" lvl="2" indent="-228600" algn="l" defTabSz="889000">
            <a:lnSpc>
              <a:spcPct val="90000"/>
            </a:lnSpc>
            <a:spcBef>
              <a:spcPct val="0"/>
            </a:spcBef>
            <a:spcAft>
              <a:spcPct val="15000"/>
            </a:spcAft>
            <a:buChar char="•"/>
          </a:pPr>
          <a:endParaRPr lang="en-US" sz="2000" b="0" i="0" u="none" kern="1200" dirty="0"/>
        </a:p>
        <a:p>
          <a:pPr marL="228600" lvl="1" indent="-228600" algn="l" defTabSz="889000">
            <a:lnSpc>
              <a:spcPct val="90000"/>
            </a:lnSpc>
            <a:spcBef>
              <a:spcPct val="0"/>
            </a:spcBef>
            <a:spcAft>
              <a:spcPct val="15000"/>
            </a:spcAft>
            <a:buChar char="•"/>
          </a:pPr>
          <a:r>
            <a:rPr lang="en-US" sz="2000" b="0" i="0" u="none" kern="1200" dirty="0"/>
            <a:t>How long will data entry take per patient? Who will enter data, conduct follow-up procedures, be responsible for consent and randomization procedures? Are there multiple sites where these procedures will occur? </a:t>
          </a:r>
        </a:p>
      </dsp:txBody>
      <dsp:txXfrm>
        <a:off x="0" y="318006"/>
        <a:ext cx="11067279" cy="2624529"/>
      </dsp:txXfrm>
    </dsp:sp>
    <dsp:sp modelId="{F0C10883-3D45-4679-8A86-AE0E2142A67F}">
      <dsp:nvSpPr>
        <dsp:cNvPr id="0" name=""/>
        <dsp:cNvSpPr/>
      </dsp:nvSpPr>
      <dsp:spPr>
        <a:xfrm>
          <a:off x="654242" y="0"/>
          <a:ext cx="7730052" cy="7101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22" tIns="0" rIns="292822" bIns="0" numCol="1" spcCol="1270" anchor="ctr" anchorCtr="0">
          <a:noAutofit/>
        </a:bodyPr>
        <a:lstStyle/>
        <a:p>
          <a:pPr marL="0" lvl="0" indent="0" algn="l" defTabSz="889000">
            <a:lnSpc>
              <a:spcPts val="2300"/>
            </a:lnSpc>
            <a:spcBef>
              <a:spcPct val="0"/>
            </a:spcBef>
            <a:spcAft>
              <a:spcPct val="35000"/>
            </a:spcAft>
            <a:buNone/>
          </a:pPr>
          <a:r>
            <a:rPr lang="en-US" sz="2000" b="0" i="0" u="none" kern="1200" dirty="0">
              <a:latin typeface="Times New Roman"/>
              <a:cs typeface="Times New Roman"/>
            </a:rPr>
            <a:t>Study Team and Required Effort </a:t>
          </a:r>
          <a:endParaRPr lang="en-US" sz="2000" b="0" kern="1200" dirty="0">
            <a:latin typeface="Times New Roman"/>
            <a:cs typeface="Times New Roman"/>
          </a:endParaRPr>
        </a:p>
      </dsp:txBody>
      <dsp:txXfrm>
        <a:off x="688909" y="34667"/>
        <a:ext cx="7660718" cy="640828"/>
      </dsp:txXfrm>
    </dsp:sp>
    <dsp:sp modelId="{3F52A637-ECEB-4347-88BA-4E738685176D}">
      <dsp:nvSpPr>
        <dsp:cNvPr id="0" name=""/>
        <dsp:cNvSpPr/>
      </dsp:nvSpPr>
      <dsp:spPr>
        <a:xfrm>
          <a:off x="0" y="3372759"/>
          <a:ext cx="11067279" cy="16584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8944" tIns="562356" rIns="858944" bIns="142240" numCol="1" spcCol="1270" anchor="t" anchorCtr="0">
          <a:noAutofit/>
        </a:bodyPr>
        <a:lstStyle/>
        <a:p>
          <a:pPr marL="228600" lvl="1" indent="-228600" algn="l" defTabSz="889000">
            <a:lnSpc>
              <a:spcPts val="2300"/>
            </a:lnSpc>
            <a:spcBef>
              <a:spcPct val="0"/>
            </a:spcBef>
            <a:spcAft>
              <a:spcPct val="15000"/>
            </a:spcAft>
            <a:buChar char="•"/>
          </a:pPr>
          <a:r>
            <a:rPr lang="en-US" sz="2000" b="0" i="0" u="none" kern="1200" dirty="0"/>
            <a:t>This applies to PI's and Sub-I's. If your faculty mentor has a conflict of interest, a management plan may be suggested by FCOI</a:t>
          </a:r>
          <a:endParaRPr lang="en-US" sz="2000" b="0" kern="1200" dirty="0"/>
        </a:p>
        <a:p>
          <a:pPr marL="285750" lvl="1" indent="-285750" algn="l" defTabSz="1600200">
            <a:lnSpc>
              <a:spcPts val="2300"/>
            </a:lnSpc>
            <a:spcBef>
              <a:spcPct val="0"/>
            </a:spcBef>
            <a:spcAft>
              <a:spcPct val="15000"/>
            </a:spcAft>
            <a:buChar char="•"/>
          </a:pPr>
          <a:endParaRPr lang="en-US" sz="3600" b="0" kern="1200" dirty="0">
            <a:latin typeface="Arial"/>
          </a:endParaRPr>
        </a:p>
      </dsp:txBody>
      <dsp:txXfrm>
        <a:off x="0" y="3372759"/>
        <a:ext cx="11067279" cy="1658474"/>
      </dsp:txXfrm>
    </dsp:sp>
    <dsp:sp modelId="{6D498D36-F136-E348-A18E-E4825BDFA733}">
      <dsp:nvSpPr>
        <dsp:cNvPr id="0" name=""/>
        <dsp:cNvSpPr/>
      </dsp:nvSpPr>
      <dsp:spPr>
        <a:xfrm>
          <a:off x="561891" y="2823814"/>
          <a:ext cx="7730052" cy="6829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822" tIns="0" rIns="292822" bIns="0" numCol="1" spcCol="1270" anchor="ctr" anchorCtr="0">
          <a:noAutofit/>
        </a:bodyPr>
        <a:lstStyle/>
        <a:p>
          <a:pPr marL="0" lvl="0" indent="0" algn="l" defTabSz="889000">
            <a:lnSpc>
              <a:spcPts val="2300"/>
            </a:lnSpc>
            <a:spcBef>
              <a:spcPct val="0"/>
            </a:spcBef>
            <a:spcAft>
              <a:spcPct val="35000"/>
            </a:spcAft>
            <a:buNone/>
          </a:pPr>
          <a:r>
            <a:rPr lang="en-US" sz="2000" b="0" i="0" u="none" kern="1200" dirty="0">
              <a:latin typeface="Times New Roman"/>
              <a:cs typeface="Times New Roman"/>
            </a:rPr>
            <a:t>Conflicts of Interest </a:t>
          </a:r>
          <a:endParaRPr lang="en-US" sz="2000" b="0" kern="1200" dirty="0">
            <a:latin typeface="Times New Roman"/>
            <a:cs typeface="Times New Roman"/>
          </a:endParaRPr>
        </a:p>
      </dsp:txBody>
      <dsp:txXfrm>
        <a:off x="595230" y="2857153"/>
        <a:ext cx="7663374" cy="616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D4D76-6544-4354-9D06-107DAB4D0232}">
      <dsp:nvSpPr>
        <dsp:cNvPr id="0" name=""/>
        <dsp:cNvSpPr/>
      </dsp:nvSpPr>
      <dsp:spPr>
        <a:xfrm>
          <a:off x="657900" y="597981"/>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6D0459C6-5CEB-470B-B9BD-048E1DD54398}">
      <dsp:nvSpPr>
        <dsp:cNvPr id="0" name=""/>
        <dsp:cNvSpPr/>
      </dsp:nvSpPr>
      <dsp:spPr>
        <a:xfrm>
          <a:off x="1082025" y="102210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69ECC-51D3-487A-9F60-A1FC4AC185D3}">
      <dsp:nvSpPr>
        <dsp:cNvPr id="0" name=""/>
        <dsp:cNvSpPr/>
      </dsp:nvSpPr>
      <dsp:spPr>
        <a:xfrm>
          <a:off x="21712"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rtl="0">
            <a:lnSpc>
              <a:spcPct val="90000"/>
            </a:lnSpc>
            <a:spcBef>
              <a:spcPct val="0"/>
            </a:spcBef>
            <a:spcAft>
              <a:spcPct val="35000"/>
            </a:spcAft>
            <a:buNone/>
            <a:defRPr cap="all"/>
          </a:pPr>
          <a:r>
            <a:rPr lang="en-US" sz="4000" kern="1200" dirty="0"/>
            <a:t>---</a:t>
          </a:r>
        </a:p>
      </dsp:txBody>
      <dsp:txXfrm>
        <a:off x="21712" y="3207981"/>
        <a:ext cx="3262500" cy="720000"/>
      </dsp:txXfrm>
    </dsp:sp>
    <dsp:sp modelId="{442BC1C5-73C0-4234-8A87-5779C6DCA205}">
      <dsp:nvSpPr>
        <dsp:cNvPr id="0" name=""/>
        <dsp:cNvSpPr/>
      </dsp:nvSpPr>
      <dsp:spPr>
        <a:xfrm>
          <a:off x="4491337" y="597981"/>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E83B13B1-2023-428A-8F50-084674DA0D75}">
      <dsp:nvSpPr>
        <dsp:cNvPr id="0" name=""/>
        <dsp:cNvSpPr/>
      </dsp:nvSpPr>
      <dsp:spPr>
        <a:xfrm>
          <a:off x="4915462" y="102210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752CE2-2133-4B21-813D-81739D73AD95}">
      <dsp:nvSpPr>
        <dsp:cNvPr id="0" name=""/>
        <dsp:cNvSpPr/>
      </dsp:nvSpPr>
      <dsp:spPr>
        <a:xfrm>
          <a:off x="3855150"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dirty="0"/>
            <a:t>---</a:t>
          </a:r>
        </a:p>
      </dsp:txBody>
      <dsp:txXfrm>
        <a:off x="3855150" y="3207981"/>
        <a:ext cx="3262500" cy="720000"/>
      </dsp:txXfrm>
    </dsp:sp>
    <dsp:sp modelId="{7B74B935-F3E8-4DFA-BDCF-C67D997BC52A}">
      <dsp:nvSpPr>
        <dsp:cNvPr id="0" name=""/>
        <dsp:cNvSpPr/>
      </dsp:nvSpPr>
      <dsp:spPr>
        <a:xfrm>
          <a:off x="8324775" y="597981"/>
          <a:ext cx="1990125" cy="1990125"/>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0D745625-2043-4073-9B1F-9AAC7ED8D7E4}">
      <dsp:nvSpPr>
        <dsp:cNvPr id="0" name=""/>
        <dsp:cNvSpPr/>
      </dsp:nvSpPr>
      <dsp:spPr>
        <a:xfrm>
          <a:off x="8748900" y="102210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73F86A-8BA2-4354-A4EE-FC192AC013A6}">
      <dsp:nvSpPr>
        <dsp:cNvPr id="0" name=""/>
        <dsp:cNvSpPr/>
      </dsp:nvSpPr>
      <dsp:spPr>
        <a:xfrm>
          <a:off x="7688587"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rtl="0">
            <a:lnSpc>
              <a:spcPct val="90000"/>
            </a:lnSpc>
            <a:spcBef>
              <a:spcPct val="0"/>
            </a:spcBef>
            <a:spcAft>
              <a:spcPct val="35000"/>
            </a:spcAft>
            <a:buNone/>
            <a:defRPr cap="all"/>
          </a:pPr>
          <a:r>
            <a:rPr lang="en-US" sz="4000" kern="1200" dirty="0"/>
            <a:t>--- </a:t>
          </a:r>
        </a:p>
      </dsp:txBody>
      <dsp:txXfrm>
        <a:off x="7688587" y="3207981"/>
        <a:ext cx="326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3C7E-69B4-440F-8729-00148253C169}">
      <dsp:nvSpPr>
        <dsp:cNvPr id="0" name=""/>
        <dsp:cNvSpPr/>
      </dsp:nvSpPr>
      <dsp:spPr>
        <a:xfrm>
          <a:off x="4443" y="1955550"/>
          <a:ext cx="3885665" cy="1554266"/>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Arial"/>
            </a:rPr>
            <a:t> Submission</a:t>
          </a:r>
          <a:endParaRPr lang="en-US" sz="3100" kern="1200" dirty="0"/>
        </a:p>
      </dsp:txBody>
      <dsp:txXfrm>
        <a:off x="4443" y="1955550"/>
        <a:ext cx="3497099" cy="1554266"/>
      </dsp:txXfrm>
    </dsp:sp>
    <dsp:sp modelId="{429EE61A-FB2C-41E4-A6E7-CFA4869289F3}">
      <dsp:nvSpPr>
        <dsp:cNvPr id="0" name=""/>
        <dsp:cNvSpPr/>
      </dsp:nvSpPr>
      <dsp:spPr>
        <a:xfrm>
          <a:off x="3112976" y="1955550"/>
          <a:ext cx="3885665" cy="15542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Arial"/>
            </a:rPr>
            <a:t>  Initial Review</a:t>
          </a:r>
          <a:endParaRPr lang="en-US" sz="3100" kern="1200" dirty="0"/>
        </a:p>
      </dsp:txBody>
      <dsp:txXfrm>
        <a:off x="3890109" y="1955550"/>
        <a:ext cx="2331399" cy="1554266"/>
      </dsp:txXfrm>
    </dsp:sp>
    <dsp:sp modelId="{2DFEACE9-C553-4B16-8208-89CBFD9DDE25}">
      <dsp:nvSpPr>
        <dsp:cNvPr id="0" name=""/>
        <dsp:cNvSpPr/>
      </dsp:nvSpPr>
      <dsp:spPr>
        <a:xfrm>
          <a:off x="6221508" y="1955550"/>
          <a:ext cx="3885665" cy="1554266"/>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Arial"/>
            </a:rPr>
            <a:t>  Committee Review</a:t>
          </a:r>
          <a:endParaRPr lang="en-US" sz="3100" kern="1200" dirty="0"/>
        </a:p>
      </dsp:txBody>
      <dsp:txXfrm>
        <a:off x="6998641" y="1955550"/>
        <a:ext cx="2331399" cy="1554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3C7E-69B4-440F-8729-00148253C169}">
      <dsp:nvSpPr>
        <dsp:cNvPr id="0" name=""/>
        <dsp:cNvSpPr/>
      </dsp:nvSpPr>
      <dsp:spPr>
        <a:xfrm>
          <a:off x="3240" y="1852621"/>
          <a:ext cx="2833918" cy="1133567"/>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rPr>
            <a:t> Submission</a:t>
          </a:r>
          <a:endParaRPr lang="en-US" sz="2300" kern="1200" dirty="0"/>
        </a:p>
      </dsp:txBody>
      <dsp:txXfrm>
        <a:off x="3240" y="1852621"/>
        <a:ext cx="2550526" cy="1133567"/>
      </dsp:txXfrm>
    </dsp:sp>
    <dsp:sp modelId="{429EE61A-FB2C-41E4-A6E7-CFA4869289F3}">
      <dsp:nvSpPr>
        <dsp:cNvPr id="0" name=""/>
        <dsp:cNvSpPr/>
      </dsp:nvSpPr>
      <dsp:spPr>
        <a:xfrm>
          <a:off x="2270376" y="1852621"/>
          <a:ext cx="2833918" cy="11335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rPr>
            <a:t>  Initial Review</a:t>
          </a:r>
          <a:endParaRPr lang="en-US" sz="2300" kern="1200" dirty="0"/>
        </a:p>
      </dsp:txBody>
      <dsp:txXfrm>
        <a:off x="2837160" y="1852621"/>
        <a:ext cx="1700351" cy="1133567"/>
      </dsp:txXfrm>
    </dsp:sp>
    <dsp:sp modelId="{2DFEACE9-C553-4B16-8208-89CBFD9DDE25}">
      <dsp:nvSpPr>
        <dsp:cNvPr id="0" name=""/>
        <dsp:cNvSpPr/>
      </dsp:nvSpPr>
      <dsp:spPr>
        <a:xfrm>
          <a:off x="4537511" y="1852621"/>
          <a:ext cx="2833918" cy="113356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rPr>
            <a:t>  Committee Review</a:t>
          </a:r>
          <a:endParaRPr lang="en-US" sz="2300" kern="1200" dirty="0"/>
        </a:p>
      </dsp:txBody>
      <dsp:txXfrm>
        <a:off x="5104295" y="1852621"/>
        <a:ext cx="1700351" cy="113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3C7E-69B4-440F-8729-00148253C169}">
      <dsp:nvSpPr>
        <dsp:cNvPr id="0" name=""/>
        <dsp:cNvSpPr/>
      </dsp:nvSpPr>
      <dsp:spPr>
        <a:xfrm>
          <a:off x="2963" y="1005716"/>
          <a:ext cx="2591415" cy="103656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a:rPr>
            <a:t> Submission</a:t>
          </a:r>
          <a:endParaRPr lang="en-US" sz="2100" kern="1200" dirty="0"/>
        </a:p>
      </dsp:txBody>
      <dsp:txXfrm>
        <a:off x="2963" y="1005716"/>
        <a:ext cx="2332274" cy="1036566"/>
      </dsp:txXfrm>
    </dsp:sp>
    <dsp:sp modelId="{429EE61A-FB2C-41E4-A6E7-CFA4869289F3}">
      <dsp:nvSpPr>
        <dsp:cNvPr id="0" name=""/>
        <dsp:cNvSpPr/>
      </dsp:nvSpPr>
      <dsp:spPr>
        <a:xfrm>
          <a:off x="2076095" y="1005716"/>
          <a:ext cx="2591415" cy="103656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a:rPr>
            <a:t>  Initial Review</a:t>
          </a:r>
          <a:endParaRPr lang="en-US" sz="2100" kern="1200" dirty="0"/>
        </a:p>
      </dsp:txBody>
      <dsp:txXfrm>
        <a:off x="2594378" y="1005716"/>
        <a:ext cx="1554849" cy="1036566"/>
      </dsp:txXfrm>
    </dsp:sp>
    <dsp:sp modelId="{2DFEACE9-C553-4B16-8208-89CBFD9DDE25}">
      <dsp:nvSpPr>
        <dsp:cNvPr id="0" name=""/>
        <dsp:cNvSpPr/>
      </dsp:nvSpPr>
      <dsp:spPr>
        <a:xfrm>
          <a:off x="4149228" y="1005716"/>
          <a:ext cx="2591415" cy="10365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Arial"/>
            </a:rPr>
            <a:t>  Committee Review</a:t>
          </a:r>
          <a:endParaRPr lang="en-US" sz="2100" kern="1200" dirty="0"/>
        </a:p>
      </dsp:txBody>
      <dsp:txXfrm>
        <a:off x="4667511" y="1005716"/>
        <a:ext cx="1554849" cy="10365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E4017-C1A5-FF48-8460-1F21446D1151}">
      <dsp:nvSpPr>
        <dsp:cNvPr id="0" name=""/>
        <dsp:cNvSpPr/>
      </dsp:nvSpPr>
      <dsp:spPr>
        <a:xfrm>
          <a:off x="0" y="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72094-D717-A943-9385-249A01ADCF00}">
      <dsp:nvSpPr>
        <dsp:cNvPr id="0" name=""/>
        <dsp:cNvSpPr/>
      </dsp:nvSpPr>
      <dsp:spPr>
        <a:xfrm>
          <a:off x="0" y="0"/>
          <a:ext cx="10972800" cy="109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1. Incomplete form </a:t>
          </a:r>
        </a:p>
      </dsp:txBody>
      <dsp:txXfrm>
        <a:off x="0" y="0"/>
        <a:ext cx="10972800" cy="1093282"/>
      </dsp:txXfrm>
    </dsp:sp>
    <dsp:sp modelId="{C65786FC-DE85-D94B-8E9D-24A14A173985}">
      <dsp:nvSpPr>
        <dsp:cNvPr id="0" name=""/>
        <dsp:cNvSpPr/>
      </dsp:nvSpPr>
      <dsp:spPr>
        <a:xfrm>
          <a:off x="0" y="109328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722CA-2533-FC48-A1EF-1827CC6C6560}">
      <dsp:nvSpPr>
        <dsp:cNvPr id="0" name=""/>
        <dsp:cNvSpPr/>
      </dsp:nvSpPr>
      <dsp:spPr>
        <a:xfrm>
          <a:off x="0" y="1093282"/>
          <a:ext cx="10972800" cy="109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2. Expected workload is unclear or too large for the size of the study team</a:t>
          </a:r>
        </a:p>
      </dsp:txBody>
      <dsp:txXfrm>
        <a:off x="0" y="1093282"/>
        <a:ext cx="10972800" cy="1093282"/>
      </dsp:txXfrm>
    </dsp:sp>
    <dsp:sp modelId="{D64E9337-BB3D-644F-9FBC-EDBFD7D934F5}">
      <dsp:nvSpPr>
        <dsp:cNvPr id="0" name=""/>
        <dsp:cNvSpPr/>
      </dsp:nvSpPr>
      <dsp:spPr>
        <a:xfrm>
          <a:off x="0" y="2186564"/>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B0C04-28F3-7343-B4AB-D2EC46EA83A7}">
      <dsp:nvSpPr>
        <dsp:cNvPr id="0" name=""/>
        <dsp:cNvSpPr/>
      </dsp:nvSpPr>
      <dsp:spPr>
        <a:xfrm>
          <a:off x="0" y="2186564"/>
          <a:ext cx="10972800" cy="109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3. Unexpected costs (</a:t>
          </a:r>
          <a:r>
            <a:rPr lang="en-US" sz="2400" kern="1200" dirty="0" err="1"/>
            <a:t>REDCap</a:t>
          </a:r>
          <a:r>
            <a:rPr lang="en-US" sz="2400" kern="1200" dirty="0"/>
            <a:t>, monitoring, data pulls </a:t>
          </a:r>
          <a:r>
            <a:rPr lang="en-US" sz="2400" kern="1200" dirty="0" err="1"/>
            <a:t>ect</a:t>
          </a:r>
          <a:r>
            <a:rPr lang="en-US" sz="2400" kern="1200" dirty="0"/>
            <a:t>). </a:t>
          </a:r>
        </a:p>
      </dsp:txBody>
      <dsp:txXfrm>
        <a:off x="0" y="2186564"/>
        <a:ext cx="10972800" cy="1093282"/>
      </dsp:txXfrm>
    </dsp:sp>
    <dsp:sp modelId="{1F738BE7-C9FB-004C-9EEC-DFB96C87264B}">
      <dsp:nvSpPr>
        <dsp:cNvPr id="0" name=""/>
        <dsp:cNvSpPr/>
      </dsp:nvSpPr>
      <dsp:spPr>
        <a:xfrm>
          <a:off x="0" y="3279847"/>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99722-150D-394A-8A69-93030FD70123}">
      <dsp:nvSpPr>
        <dsp:cNvPr id="0" name=""/>
        <dsp:cNvSpPr/>
      </dsp:nvSpPr>
      <dsp:spPr>
        <a:xfrm>
          <a:off x="0" y="3279847"/>
          <a:ext cx="10972800" cy="109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 Screening and consenting procedures are unclear </a:t>
          </a:r>
        </a:p>
      </dsp:txBody>
      <dsp:txXfrm>
        <a:off x="0" y="3279847"/>
        <a:ext cx="10972800" cy="1093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3C7E-69B4-440F-8729-00148253C169}">
      <dsp:nvSpPr>
        <dsp:cNvPr id="0" name=""/>
        <dsp:cNvSpPr/>
      </dsp:nvSpPr>
      <dsp:spPr>
        <a:xfrm>
          <a:off x="2861" y="2197060"/>
          <a:ext cx="2502097" cy="10008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 Submission</a:t>
          </a:r>
          <a:endParaRPr lang="en-US" sz="2000" kern="1200" dirty="0"/>
        </a:p>
      </dsp:txBody>
      <dsp:txXfrm>
        <a:off x="2861" y="2197060"/>
        <a:ext cx="2251888" cy="1000838"/>
      </dsp:txXfrm>
    </dsp:sp>
    <dsp:sp modelId="{429EE61A-FB2C-41E4-A6E7-CFA4869289F3}">
      <dsp:nvSpPr>
        <dsp:cNvPr id="0" name=""/>
        <dsp:cNvSpPr/>
      </dsp:nvSpPr>
      <dsp:spPr>
        <a:xfrm>
          <a:off x="2004539" y="2197060"/>
          <a:ext cx="2502097" cy="1000838"/>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  Initial Review</a:t>
          </a:r>
          <a:endParaRPr lang="en-US" sz="2000" kern="1200" dirty="0"/>
        </a:p>
      </dsp:txBody>
      <dsp:txXfrm>
        <a:off x="2504958" y="2197060"/>
        <a:ext cx="1501259" cy="1000838"/>
      </dsp:txXfrm>
    </dsp:sp>
    <dsp:sp modelId="{2DFEACE9-C553-4B16-8208-89CBFD9DDE25}">
      <dsp:nvSpPr>
        <dsp:cNvPr id="0" name=""/>
        <dsp:cNvSpPr/>
      </dsp:nvSpPr>
      <dsp:spPr>
        <a:xfrm>
          <a:off x="4006217" y="2197060"/>
          <a:ext cx="2502097" cy="1000838"/>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  Committee Review</a:t>
          </a:r>
          <a:endParaRPr lang="en-US" sz="2000" kern="1200" dirty="0"/>
        </a:p>
      </dsp:txBody>
      <dsp:txXfrm>
        <a:off x="4506636" y="2197060"/>
        <a:ext cx="1501259" cy="1000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B3033-2A56-44E8-AB99-1B365D29BB0B}">
      <dsp:nvSpPr>
        <dsp:cNvPr id="0" name=""/>
        <dsp:cNvSpPr/>
      </dsp:nvSpPr>
      <dsp:spPr>
        <a:xfrm>
          <a:off x="0" y="608861"/>
          <a:ext cx="10970519" cy="226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434" tIns="374904" rIns="851434"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kern="1200" dirty="0"/>
            <a:t>The research question should be well-defined. </a:t>
          </a:r>
        </a:p>
        <a:p>
          <a:pPr marL="342900" lvl="2" indent="-171450" algn="l" defTabSz="800100">
            <a:lnSpc>
              <a:spcPct val="90000"/>
            </a:lnSpc>
            <a:spcBef>
              <a:spcPct val="0"/>
            </a:spcBef>
            <a:spcAft>
              <a:spcPct val="15000"/>
            </a:spcAft>
            <a:buChar char="•"/>
          </a:pPr>
          <a:r>
            <a:rPr lang="en-US" sz="1800" b="0" kern="1200" dirty="0"/>
            <a:t>Ex.) Terms like "good recovery" are very broad. What indicators will be used to determine a good recovery? </a:t>
          </a:r>
        </a:p>
        <a:p>
          <a:pPr marL="171450" lvl="1" indent="-171450" algn="l" defTabSz="800100">
            <a:lnSpc>
              <a:spcPct val="90000"/>
            </a:lnSpc>
            <a:spcBef>
              <a:spcPct val="0"/>
            </a:spcBef>
            <a:spcAft>
              <a:spcPct val="15000"/>
            </a:spcAft>
            <a:buChar char="•"/>
          </a:pPr>
          <a:endParaRPr lang="en-US" sz="1800" b="0" kern="1200" dirty="0"/>
        </a:p>
        <a:p>
          <a:pPr marL="171450" lvl="1" indent="-171450" algn="l" defTabSz="800100" rtl="0">
            <a:lnSpc>
              <a:spcPct val="90000"/>
            </a:lnSpc>
            <a:spcBef>
              <a:spcPct val="0"/>
            </a:spcBef>
            <a:spcAft>
              <a:spcPct val="15000"/>
            </a:spcAft>
            <a:buChar char="•"/>
          </a:pPr>
          <a:r>
            <a:rPr lang="en-US" sz="1800" b="0" kern="1200" dirty="0">
              <a:latin typeface="Times New Roman"/>
              <a:cs typeface="Times New Roman"/>
            </a:rPr>
            <a:t>Study significance: Discuss the gap in knowledge that this study aims to address and how this study will address this gap. How will this benefit the field and/or those that this condition affects? </a:t>
          </a:r>
        </a:p>
        <a:p>
          <a:pPr marL="171450" lvl="1" indent="-171450" algn="l" defTabSz="800100">
            <a:lnSpc>
              <a:spcPct val="90000"/>
            </a:lnSpc>
            <a:spcBef>
              <a:spcPct val="0"/>
            </a:spcBef>
            <a:spcAft>
              <a:spcPct val="15000"/>
            </a:spcAft>
            <a:buChar char="•"/>
          </a:pPr>
          <a:endParaRPr lang="en-US" sz="1800" b="0" kern="1200" dirty="0">
            <a:latin typeface="Arial"/>
          </a:endParaRPr>
        </a:p>
      </dsp:txBody>
      <dsp:txXfrm>
        <a:off x="0" y="608861"/>
        <a:ext cx="10970519" cy="2268000"/>
      </dsp:txXfrm>
    </dsp:sp>
    <dsp:sp modelId="{D95A3E43-C535-47C9-9A6D-A3587C36D6CB}">
      <dsp:nvSpPr>
        <dsp:cNvPr id="0" name=""/>
        <dsp:cNvSpPr/>
      </dsp:nvSpPr>
      <dsp:spPr>
        <a:xfrm>
          <a:off x="548525" y="343181"/>
          <a:ext cx="7679363"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262" tIns="0" rIns="290262" bIns="0" numCol="1" spcCol="1270" anchor="ctr" anchorCtr="0">
          <a:noAutofit/>
        </a:bodyPr>
        <a:lstStyle/>
        <a:p>
          <a:pPr marL="0" lvl="0" indent="0" algn="l" defTabSz="800100" rtl="0">
            <a:lnSpc>
              <a:spcPct val="90000"/>
            </a:lnSpc>
            <a:spcBef>
              <a:spcPct val="0"/>
            </a:spcBef>
            <a:spcAft>
              <a:spcPct val="35000"/>
            </a:spcAft>
            <a:buNone/>
          </a:pPr>
          <a:r>
            <a:rPr lang="en-US" sz="1800" b="0" kern="1200" dirty="0">
              <a:latin typeface="Times New Roman"/>
              <a:cs typeface="Times New Roman"/>
            </a:rPr>
            <a:t>Research Question and Study Significance: </a:t>
          </a:r>
        </a:p>
      </dsp:txBody>
      <dsp:txXfrm>
        <a:off x="574464" y="369120"/>
        <a:ext cx="7627485" cy="479482"/>
      </dsp:txXfrm>
    </dsp:sp>
    <dsp:sp modelId="{816AC42C-21E4-41F8-8A7A-667C9A2A0C6A}">
      <dsp:nvSpPr>
        <dsp:cNvPr id="0" name=""/>
        <dsp:cNvSpPr/>
      </dsp:nvSpPr>
      <dsp:spPr>
        <a:xfrm>
          <a:off x="0" y="3239741"/>
          <a:ext cx="10970519" cy="2097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434" tIns="374904" rIns="85143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These are usually presented in bullets and are directly linked to the outcomes of statistical analysis</a:t>
          </a:r>
        </a:p>
        <a:p>
          <a:pPr marL="171450" lvl="1" indent="-171450" algn="l" defTabSz="800100">
            <a:lnSpc>
              <a:spcPct val="90000"/>
            </a:lnSpc>
            <a:spcBef>
              <a:spcPct val="0"/>
            </a:spcBef>
            <a:spcAft>
              <a:spcPct val="15000"/>
            </a:spcAft>
            <a:buChar char="•"/>
          </a:pPr>
          <a:endParaRPr lang="en-US" sz="1800" b="0" kern="1200" dirty="0"/>
        </a:p>
        <a:p>
          <a:pPr marL="171450" lvl="1" indent="-171450" algn="l" defTabSz="800100">
            <a:lnSpc>
              <a:spcPct val="90000"/>
            </a:lnSpc>
            <a:spcBef>
              <a:spcPct val="0"/>
            </a:spcBef>
            <a:spcAft>
              <a:spcPct val="15000"/>
            </a:spcAft>
            <a:buChar char="•"/>
          </a:pPr>
          <a:r>
            <a:rPr lang="en-US" sz="1800" b="0" kern="1200" dirty="0"/>
            <a:t>Ex.) Primary Endpoint: </a:t>
          </a:r>
        </a:p>
        <a:p>
          <a:pPr marL="342900" lvl="2" indent="-171450" algn="l" defTabSz="800100" rtl="0">
            <a:lnSpc>
              <a:spcPct val="90000"/>
            </a:lnSpc>
            <a:spcBef>
              <a:spcPct val="0"/>
            </a:spcBef>
            <a:spcAft>
              <a:spcPct val="15000"/>
            </a:spcAft>
            <a:buChar char="•"/>
          </a:pPr>
          <a:r>
            <a:rPr lang="en-US" sz="1800" b="0" kern="1200" dirty="0"/>
            <a:t>The proportion of</a:t>
          </a:r>
          <a:r>
            <a:rPr lang="en-US" sz="1800" b="0" kern="1200" dirty="0">
              <a:latin typeface="Arial"/>
            </a:rPr>
            <a:t> </a:t>
          </a:r>
          <a:r>
            <a:rPr lang="en-US" sz="1800" b="0" kern="1200" dirty="0"/>
            <a:t>subjects with good clinical outcome defined as Modified Rankin Score (mRS) of ≤2 as assessed by a blinded assessor at 90 days (± 15 days)</a:t>
          </a:r>
          <a:endParaRPr lang="en-US" sz="1800" b="0" kern="1200" dirty="0">
            <a:latin typeface="Arial"/>
          </a:endParaRPr>
        </a:p>
        <a:p>
          <a:pPr marL="342900" lvl="2" indent="-171450" algn="l" defTabSz="800100">
            <a:lnSpc>
              <a:spcPct val="90000"/>
            </a:lnSpc>
            <a:spcBef>
              <a:spcPct val="0"/>
            </a:spcBef>
            <a:spcAft>
              <a:spcPct val="15000"/>
            </a:spcAft>
            <a:buChar char="•"/>
          </a:pPr>
          <a:endParaRPr lang="en-US" sz="1800" b="0" kern="1200" dirty="0">
            <a:latin typeface="Arial"/>
          </a:endParaRPr>
        </a:p>
      </dsp:txBody>
      <dsp:txXfrm>
        <a:off x="0" y="3239741"/>
        <a:ext cx="10970519" cy="2097900"/>
      </dsp:txXfrm>
    </dsp:sp>
    <dsp:sp modelId="{4C877E7D-F969-417C-902B-AC4E79C1F48D}">
      <dsp:nvSpPr>
        <dsp:cNvPr id="0" name=""/>
        <dsp:cNvSpPr/>
      </dsp:nvSpPr>
      <dsp:spPr>
        <a:xfrm>
          <a:off x="548525" y="2974061"/>
          <a:ext cx="7679363"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262" tIns="0" rIns="290262" bIns="0" numCol="1" spcCol="1270" anchor="ctr" anchorCtr="0">
          <a:noAutofit/>
        </a:bodyPr>
        <a:lstStyle/>
        <a:p>
          <a:pPr marL="0" lvl="0" indent="0" algn="l" defTabSz="889000">
            <a:lnSpc>
              <a:spcPct val="90000"/>
            </a:lnSpc>
            <a:spcBef>
              <a:spcPct val="0"/>
            </a:spcBef>
            <a:spcAft>
              <a:spcPct val="35000"/>
            </a:spcAft>
            <a:buNone/>
          </a:pPr>
          <a:r>
            <a:rPr lang="en-US" sz="2000" b="0" kern="1200" dirty="0"/>
            <a:t>Primary and Secondary Endpoints </a:t>
          </a:r>
          <a:endParaRPr lang="en-US" sz="2000" b="1" kern="1200" dirty="0">
            <a:solidFill>
              <a:schemeClr val="bg1"/>
            </a:solidFill>
          </a:endParaRPr>
        </a:p>
      </dsp:txBody>
      <dsp:txXfrm>
        <a:off x="574464" y="3000000"/>
        <a:ext cx="7627485"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2AF5D-C293-418B-9A3A-98FD68057A22}">
      <dsp:nvSpPr>
        <dsp:cNvPr id="0" name=""/>
        <dsp:cNvSpPr/>
      </dsp:nvSpPr>
      <dsp:spPr>
        <a:xfrm>
          <a:off x="0" y="402814"/>
          <a:ext cx="10977637" cy="263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987" tIns="395732" rIns="85198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How do these meet primary and secondary endpoints? Are plans appropriate for the sample size/study goals? </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Plan on who will conduct statistical analyses before data is collected. Be sure that this person is qualified to do so and assess any costs associated with outsourced analyses. </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Conflicting studies that draw from the same patient pool should be considered when defining the enrollment goal</a:t>
          </a:r>
        </a:p>
      </dsp:txBody>
      <dsp:txXfrm>
        <a:off x="0" y="402814"/>
        <a:ext cx="10977637" cy="2633400"/>
      </dsp:txXfrm>
    </dsp:sp>
    <dsp:sp modelId="{0E645462-9AD2-4F89-B0A9-00A6667E563F}">
      <dsp:nvSpPr>
        <dsp:cNvPr id="0" name=""/>
        <dsp:cNvSpPr/>
      </dsp:nvSpPr>
      <dsp:spPr>
        <a:xfrm>
          <a:off x="548881" y="122374"/>
          <a:ext cx="768434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450" tIns="0" rIns="290450" bIns="0" numCol="1" spcCol="1270" anchor="ctr" anchorCtr="0">
          <a:noAutofit/>
        </a:bodyPr>
        <a:lstStyle/>
        <a:p>
          <a:pPr marL="0" lvl="0" indent="0" algn="l" defTabSz="844550" rtl="0">
            <a:lnSpc>
              <a:spcPct val="90000"/>
            </a:lnSpc>
            <a:spcBef>
              <a:spcPct val="0"/>
            </a:spcBef>
            <a:spcAft>
              <a:spcPct val="35000"/>
            </a:spcAft>
            <a:buNone/>
          </a:pPr>
          <a:r>
            <a:rPr lang="en-US" sz="1900" kern="1200" dirty="0"/>
            <a:t>Statistical Plans</a:t>
          </a:r>
        </a:p>
      </dsp:txBody>
      <dsp:txXfrm>
        <a:off x="576261" y="149754"/>
        <a:ext cx="7629586" cy="506120"/>
      </dsp:txXfrm>
    </dsp:sp>
    <dsp:sp modelId="{67ED728C-007D-4244-9F52-CB6AB7D8A19D}">
      <dsp:nvSpPr>
        <dsp:cNvPr id="0" name=""/>
        <dsp:cNvSpPr/>
      </dsp:nvSpPr>
      <dsp:spPr>
        <a:xfrm>
          <a:off x="0" y="3419254"/>
          <a:ext cx="10977637" cy="2094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1987" tIns="395732" rIns="851987"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t>Make sure this number is realistic and appropriate. Bigger estimations are not always better, especially if more complex statistical plans call for a larger sample size than is feasible ex.) rare diseases. </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latin typeface="Times New Roman"/>
              <a:cs typeface="Times New Roman"/>
            </a:rPr>
            <a:t>Is this goal feasible for the size of the study team? Will someone be able to cover recruitment and enrollment outside of business hours? </a:t>
          </a:r>
        </a:p>
      </dsp:txBody>
      <dsp:txXfrm>
        <a:off x="0" y="3419254"/>
        <a:ext cx="10977637" cy="2094750"/>
      </dsp:txXfrm>
    </dsp:sp>
    <dsp:sp modelId="{7C064788-D286-4C8D-A27B-40FF9438A89E}">
      <dsp:nvSpPr>
        <dsp:cNvPr id="0" name=""/>
        <dsp:cNvSpPr/>
      </dsp:nvSpPr>
      <dsp:spPr>
        <a:xfrm>
          <a:off x="548881" y="3138814"/>
          <a:ext cx="7684346"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450" tIns="0" rIns="290450" bIns="0" numCol="1" spcCol="1270" anchor="ctr" anchorCtr="0">
          <a:noAutofit/>
        </a:bodyPr>
        <a:lstStyle/>
        <a:p>
          <a:pPr marL="0" lvl="0" indent="0" algn="l" defTabSz="844550">
            <a:lnSpc>
              <a:spcPct val="90000"/>
            </a:lnSpc>
            <a:spcBef>
              <a:spcPct val="0"/>
            </a:spcBef>
            <a:spcAft>
              <a:spcPct val="35000"/>
            </a:spcAft>
            <a:buNone/>
          </a:pPr>
          <a:r>
            <a:rPr lang="en-US" sz="1900" kern="1200" dirty="0"/>
            <a:t>Enrollment Goal</a:t>
          </a:r>
        </a:p>
      </dsp:txBody>
      <dsp:txXfrm>
        <a:off x="576261" y="3166194"/>
        <a:ext cx="762958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7178A-7A1C-6040-B4B8-EF3A2CAD3834}" type="datetimeFigureOut">
              <a:rPr lang="en-US" smtClean="0"/>
              <a:t>10/27/22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BC09B-1605-CD4D-A156-B2CE95EE1D40}" type="slidenum">
              <a:rPr lang="en-US" smtClean="0"/>
              <a:t>‹#›</a:t>
            </a:fld>
            <a:endParaRPr lang="en-US"/>
          </a:p>
        </p:txBody>
      </p:sp>
    </p:spTree>
    <p:extLst>
      <p:ext uri="{BB962C8B-B14F-4D97-AF65-F5344CB8AC3E}">
        <p14:creationId xmlns:p14="http://schemas.microsoft.com/office/powerpoint/2010/main" val="14736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BC09B-1605-CD4D-A156-B2CE95EE1D40}" type="slidenum">
              <a:rPr lang="en-US" smtClean="0"/>
              <a:t>4</a:t>
            </a:fld>
            <a:endParaRPr lang="en-US"/>
          </a:p>
        </p:txBody>
      </p:sp>
    </p:spTree>
    <p:extLst>
      <p:ext uri="{BB962C8B-B14F-4D97-AF65-F5344CB8AC3E}">
        <p14:creationId xmlns:p14="http://schemas.microsoft.com/office/powerpoint/2010/main" val="199733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fleshing out ideas, preparing to submit to other offices (PPHS, GCO) </a:t>
            </a:r>
          </a:p>
          <a:p>
            <a:r>
              <a:rPr lang="en-US" dirty="0"/>
              <a:t>Connection: funding opportunities, department and institutional resources </a:t>
            </a:r>
          </a:p>
          <a:p>
            <a:r>
              <a:rPr lang="en-US" dirty="0"/>
              <a:t>Fast feedback: feedback times around 1 business day vs 6-8 weeks (IRB)</a:t>
            </a:r>
          </a:p>
        </p:txBody>
      </p:sp>
      <p:sp>
        <p:nvSpPr>
          <p:cNvPr id="4" name="Slide Number Placeholder 3"/>
          <p:cNvSpPr>
            <a:spLocks noGrp="1"/>
          </p:cNvSpPr>
          <p:nvPr>
            <p:ph type="sldNum" sz="quarter" idx="5"/>
          </p:nvPr>
        </p:nvSpPr>
        <p:spPr/>
        <p:txBody>
          <a:bodyPr/>
          <a:lstStyle/>
          <a:p>
            <a:fld id="{DACBC09B-1605-CD4D-A156-B2CE95EE1D40}" type="slidenum">
              <a:rPr lang="en-US" smtClean="0"/>
              <a:t>5</a:t>
            </a:fld>
            <a:endParaRPr lang="en-US"/>
          </a:p>
        </p:txBody>
      </p:sp>
    </p:spTree>
    <p:extLst>
      <p:ext uri="{BB962C8B-B14F-4D97-AF65-F5344CB8AC3E}">
        <p14:creationId xmlns:p14="http://schemas.microsoft.com/office/powerpoint/2010/main" val="204281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BC09B-1605-CD4D-A156-B2CE95EE1D40}" type="slidenum">
              <a:rPr lang="en-US" smtClean="0"/>
              <a:t>16</a:t>
            </a:fld>
            <a:endParaRPr lang="en-US"/>
          </a:p>
        </p:txBody>
      </p:sp>
    </p:spTree>
    <p:extLst>
      <p:ext uri="{BB962C8B-B14F-4D97-AF65-F5344CB8AC3E}">
        <p14:creationId xmlns:p14="http://schemas.microsoft.com/office/powerpoint/2010/main" val="2539619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ctrTitle"/>
          </p:nvPr>
        </p:nvSpPr>
        <p:spPr>
          <a:xfrm>
            <a:off x="914400" y="1435315"/>
            <a:ext cx="7702633"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a:t>Click to edit Master title style</a:t>
            </a:r>
          </a:p>
        </p:txBody>
      </p:sp>
      <p:sp>
        <p:nvSpPr>
          <p:cNvPr id="3" name="Subtitle 2"/>
          <p:cNvSpPr>
            <a:spLocks noGrp="1"/>
          </p:cNvSpPr>
          <p:nvPr>
            <p:ph type="subTitle" idx="1"/>
          </p:nvPr>
        </p:nvSpPr>
        <p:spPr>
          <a:xfrm>
            <a:off x="914400" y="3705734"/>
            <a:ext cx="6241333"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a:t>Click to edit Master title style</a:t>
            </a:r>
          </a:p>
        </p:txBody>
      </p:sp>
      <p:sp>
        <p:nvSpPr>
          <p:cNvPr id="8" name="Content Placeholder 7"/>
          <p:cNvSpPr>
            <a:spLocks noGrp="1"/>
          </p:cNvSpPr>
          <p:nvPr>
            <p:ph sz="quarter" idx="10"/>
          </p:nvPr>
        </p:nvSpPr>
        <p:spPr>
          <a:xfrm>
            <a:off x="609600" y="1493586"/>
            <a:ext cx="109728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12208256" cy="6867144"/>
          </a:xfrm>
          <a:prstGeom prst="rect">
            <a:avLst/>
          </a:prstGeom>
        </p:spPr>
      </p:pic>
      <p:sp>
        <p:nvSpPr>
          <p:cNvPr id="2" name="Title 1"/>
          <p:cNvSpPr>
            <a:spLocks noGrp="1"/>
          </p:cNvSpPr>
          <p:nvPr>
            <p:ph type="title" hasCustomPrompt="1"/>
          </p:nvPr>
        </p:nvSpPr>
        <p:spPr>
          <a:xfrm>
            <a:off x="963084" y="1684143"/>
            <a:ext cx="10363200" cy="2700106"/>
          </a:xfrm>
        </p:spPr>
        <p:txBody>
          <a:bodyPr anchor="t">
            <a:noAutofit/>
          </a:bodyPr>
          <a:lstStyle>
            <a:lvl1pPr algn="l">
              <a:lnSpc>
                <a:spcPts val="4800"/>
              </a:lnSpc>
              <a:defRPr sz="4500" b="1" cap="none">
                <a:solidFill>
                  <a:schemeClr val="bg1"/>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4" name="Footer Placeholder 3"/>
          <p:cNvSpPr>
            <a:spLocks noGrp="1"/>
          </p:cNvSpPr>
          <p:nvPr>
            <p:ph type="ftr" sz="quarter" idx="11"/>
          </p:nvPr>
        </p:nvSpPr>
        <p:spPr>
          <a:xfrm>
            <a:off x="609600" y="6356351"/>
            <a:ext cx="3860800" cy="365125"/>
          </a:xfrm>
          <a:prstGeom prst="rect">
            <a:avLst/>
          </a:prstGeom>
        </p:spPr>
        <p:txBody>
          <a:bodyPr/>
          <a:lstStyle/>
          <a:p>
            <a:r>
              <a:rPr lang="en-US"/>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609600" y="1739781"/>
            <a:ext cx="109728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609600" y="1493087"/>
            <a:ext cx="10972800" cy="4525963"/>
          </a:xfrm>
        </p:spPr>
        <p:txBody>
          <a:bodyPr/>
          <a:lstStyle>
            <a:lvl1pPr>
              <a:lnSpc>
                <a:spcPts val="2300"/>
              </a:lnSpc>
              <a:defRPr/>
            </a:lvl1pPr>
            <a:lvl4pPr>
              <a:defRPr>
                <a:latin typeface="Arial"/>
                <a:cs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9600" y="6356351"/>
            <a:ext cx="3860800" cy="365125"/>
          </a:xfrm>
          <a:prstGeom prst="rect">
            <a:avLst/>
          </a:prstGeom>
        </p:spPr>
        <p:txBody>
          <a:bodyPr/>
          <a:lstStyle/>
          <a:p>
            <a:r>
              <a:rPr lang="en-US"/>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36097"/>
            <a:ext cx="10972800" cy="62517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52295" y="6356351"/>
            <a:ext cx="2844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10/27/22</a:t>
            </a:fld>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r>
              <a:rPr lang="en-US"/>
              <a:t>Mount Sinai / Presentation Slide / December 5, 2012</a:t>
            </a:r>
          </a:p>
        </p:txBody>
      </p:sp>
      <p:pic>
        <p:nvPicPr>
          <p:cNvPr id="9" name="Picture 8" descr="pptback-02.jpg"/>
          <p:cNvPicPr>
            <a:picLocks noChangeAspect="1"/>
          </p:cNvPicPr>
          <p:nvPr userDrawn="1"/>
        </p:nvPicPr>
        <p:blipFill>
          <a:blip r:embed="rId7"/>
          <a:stretch>
            <a:fillRect/>
          </a:stretch>
        </p:blipFill>
        <p:spPr>
          <a:xfrm>
            <a:off x="-6096" y="6721475"/>
            <a:ext cx="12204192"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1" r:id="rId4"/>
    <p:sldLayoutId id="2147483707" r:id="rId5"/>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redcap.link/rscsubmission" TargetMode="Externa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793" y="1846795"/>
            <a:ext cx="7744282" cy="2148634"/>
          </a:xfrm>
        </p:spPr>
        <p:txBody>
          <a:bodyPr>
            <a:normAutofit/>
          </a:bodyPr>
          <a:lstStyle/>
          <a:p>
            <a:r>
              <a:rPr lang="en-US" dirty="0"/>
              <a:t>Research Strategy Committee</a:t>
            </a:r>
            <a:br>
              <a:rPr lang="en-US" dirty="0"/>
            </a:br>
            <a:br>
              <a:rPr lang="en-US" dirty="0"/>
            </a:br>
            <a:r>
              <a:rPr lang="en-US" sz="2800" b="0" dirty="0"/>
              <a:t>Introduction and Overview</a:t>
            </a:r>
            <a:endParaRPr lang="en-US" b="0" dirty="0"/>
          </a:p>
        </p:txBody>
      </p:sp>
    </p:spTree>
    <p:extLst>
      <p:ext uri="{BB962C8B-B14F-4D97-AF65-F5344CB8AC3E}">
        <p14:creationId xmlns:p14="http://schemas.microsoft.com/office/powerpoint/2010/main" val="168322438"/>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36097"/>
            <a:ext cx="10972800" cy="625171"/>
          </a:xfrm>
        </p:spPr>
        <p:txBody>
          <a:bodyPr vert="horz" lIns="91440" tIns="45720" rIns="91440" bIns="45720" rtlCol="0" anchor="t">
            <a:normAutofit/>
          </a:bodyPr>
          <a:lstStyle/>
          <a:p>
            <a:r>
              <a:rPr lang="en-US" sz="2400" b="1" kern="1200" dirty="0">
                <a:latin typeface="Times New Roman"/>
                <a:ea typeface="+mj-ea"/>
                <a:cs typeface="Times New Roman"/>
              </a:rPr>
              <a:t>Common Edits Requested  </a:t>
            </a:r>
          </a:p>
        </p:txBody>
      </p:sp>
      <p:sp>
        <p:nvSpPr>
          <p:cNvPr id="12" name="Slide Number Placeholder 4">
            <a:extLst>
              <a:ext uri="{FF2B5EF4-FFF2-40B4-BE49-F238E27FC236}">
                <a16:creationId xmlns:a16="http://schemas.microsoft.com/office/drawing/2014/main" id="{667D9A53-A36B-5515-CA22-83A77C1B4080}"/>
              </a:ext>
            </a:extLst>
          </p:cNvPr>
          <p:cNvSpPr>
            <a:spLocks noGrp="1"/>
          </p:cNvSpPr>
          <p:nvPr>
            <p:ph type="sldNum" sz="quarter" idx="12"/>
          </p:nvPr>
        </p:nvSpPr>
        <p:spPr>
          <a:xfrm>
            <a:off x="8737600" y="6356351"/>
            <a:ext cx="2844800" cy="365125"/>
          </a:xfrm>
        </p:spPr>
        <p:txBody>
          <a:bodyPr/>
          <a:lstStyle/>
          <a:p>
            <a:pPr>
              <a:spcAft>
                <a:spcPts val="600"/>
              </a:spcAft>
            </a:pPr>
            <a:fld id="{9F8FBD0B-D5BA-AC4A-B182-CCF391B5588A}" type="slidenum">
              <a:rPr lang="en-US" smtClean="0"/>
              <a:pPr>
                <a:spcAft>
                  <a:spcPts val="600"/>
                </a:spcAft>
              </a:pPr>
              <a:t>10</a:t>
            </a:fld>
            <a:endParaRPr lang="en-US"/>
          </a:p>
        </p:txBody>
      </p:sp>
      <p:graphicFrame>
        <p:nvGraphicFramePr>
          <p:cNvPr id="6" name="TextBox 1">
            <a:extLst>
              <a:ext uri="{FF2B5EF4-FFF2-40B4-BE49-F238E27FC236}">
                <a16:creationId xmlns:a16="http://schemas.microsoft.com/office/drawing/2014/main" id="{24C56BF1-1190-4DF3-DDD3-8C423849E3C5}"/>
              </a:ext>
            </a:extLst>
          </p:cNvPr>
          <p:cNvGraphicFramePr/>
          <p:nvPr>
            <p:extLst>
              <p:ext uri="{D42A27DB-BD31-4B8C-83A1-F6EECF244321}">
                <p14:modId xmlns:p14="http://schemas.microsoft.com/office/powerpoint/2010/main" val="2552713758"/>
              </p:ext>
            </p:extLst>
          </p:nvPr>
        </p:nvGraphicFramePr>
        <p:xfrm>
          <a:off x="609600" y="1645920"/>
          <a:ext cx="10972800" cy="4373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69"/>
            <a:ext cx="10972800" cy="625171"/>
          </a:xfrm>
        </p:spPr>
        <p:txBody>
          <a:bodyPr>
            <a:noAutofit/>
          </a:bodyPr>
          <a:lstStyle/>
          <a:p>
            <a:r>
              <a:rPr lang="en-US" sz="2400" dirty="0"/>
              <a:t>Committee Determinations:</a:t>
            </a:r>
            <a:r>
              <a:rPr lang="en-US" sz="6000" dirty="0"/>
              <a:t> </a:t>
            </a:r>
            <a:endParaRPr lang="en-US" dirty="0"/>
          </a:p>
          <a:p>
            <a:br>
              <a:rPr lang="en-US" sz="2400" b="0" u="sng" dirty="0">
                <a:solidFill>
                  <a:schemeClr val="tx1"/>
                </a:solidFill>
                <a:latin typeface="Arial"/>
              </a:rPr>
            </a:br>
            <a:endParaRPr lang="en-US" sz="2400" b="0">
              <a:solidFill>
                <a:schemeClr val="tx1"/>
              </a:solidFill>
              <a:latin typeface="Arial"/>
            </a:endParaRPr>
          </a:p>
          <a:p>
            <a:endParaRPr lang="en-US" sz="6000" dirty="0"/>
          </a:p>
        </p:txBody>
      </p:sp>
      <p:sp>
        <p:nvSpPr>
          <p:cNvPr id="2" name="TextBox 1">
            <a:extLst>
              <a:ext uri="{FF2B5EF4-FFF2-40B4-BE49-F238E27FC236}">
                <a16:creationId xmlns:a16="http://schemas.microsoft.com/office/drawing/2014/main" id="{EF1A5F75-D8E0-082F-57AE-6D66733CDDD8}"/>
              </a:ext>
            </a:extLst>
          </p:cNvPr>
          <p:cNvSpPr txBox="1"/>
          <p:nvPr/>
        </p:nvSpPr>
        <p:spPr>
          <a:xfrm>
            <a:off x="599923" y="2462591"/>
            <a:ext cx="107865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latin typeface="Arial"/>
                <a:cs typeface="Arial"/>
              </a:rPr>
              <a:t>Approve:</a:t>
            </a:r>
            <a:r>
              <a:rPr lang="en-US" sz="2000" dirty="0">
                <a:latin typeface="Arial"/>
                <a:cs typeface="Arial"/>
              </a:rPr>
              <a:t>  </a:t>
            </a:r>
            <a:endParaRPr lang="en-US" sz="2000" dirty="0">
              <a:ea typeface="+mn-lt"/>
              <a:cs typeface="+mn-lt"/>
            </a:endParaRPr>
          </a:p>
          <a:p>
            <a:pPr>
              <a:spcBef>
                <a:spcPct val="0"/>
              </a:spcBef>
            </a:pPr>
            <a:r>
              <a:rPr lang="en-US" sz="2000" dirty="0">
                <a:latin typeface="Arial"/>
                <a:cs typeface="Arial"/>
              </a:rPr>
              <a:t>An approval form is issued to the submitter and the project is ready for IRB/GCO submission. </a:t>
            </a:r>
            <a:endParaRPr lang="en-US" sz="2000" dirty="0">
              <a:ea typeface="+mn-lt"/>
              <a:cs typeface="+mn-lt"/>
            </a:endParaRPr>
          </a:p>
          <a:p>
            <a:pPr>
              <a:spcBef>
                <a:spcPct val="0"/>
              </a:spcBef>
            </a:pPr>
            <a:endParaRPr lang="en-US" sz="2000" dirty="0">
              <a:ea typeface="+mn-lt"/>
              <a:cs typeface="+mn-lt"/>
            </a:endParaRPr>
          </a:p>
          <a:p>
            <a:pPr>
              <a:spcBef>
                <a:spcPct val="0"/>
              </a:spcBef>
            </a:pPr>
            <a:r>
              <a:rPr lang="en-US" sz="2000" u="sng" dirty="0">
                <a:latin typeface="Arial"/>
                <a:cs typeface="Arial"/>
              </a:rPr>
              <a:t>Conditionally Approve:</a:t>
            </a:r>
            <a:r>
              <a:rPr lang="en-US" sz="2000" dirty="0">
                <a:latin typeface="Arial"/>
                <a:cs typeface="Arial"/>
              </a:rPr>
              <a:t> </a:t>
            </a:r>
            <a:endParaRPr lang="en-US" sz="2000" dirty="0">
              <a:ea typeface="+mn-lt"/>
              <a:cs typeface="+mn-lt"/>
            </a:endParaRPr>
          </a:p>
          <a:p>
            <a:pPr>
              <a:spcBef>
                <a:spcPct val="0"/>
              </a:spcBef>
            </a:pPr>
            <a:r>
              <a:rPr lang="en-US" sz="2000" dirty="0">
                <a:latin typeface="Arial"/>
                <a:cs typeface="Arial"/>
              </a:rPr>
              <a:t>The project must be edited and then resubmitted for review by the committee. This project is not ready for IRB/GCO submission. </a:t>
            </a:r>
            <a:endParaRPr lang="en-US" sz="2000" dirty="0">
              <a:ea typeface="+mn-lt"/>
              <a:cs typeface="+mn-lt"/>
            </a:endParaRPr>
          </a:p>
          <a:p>
            <a:pPr>
              <a:spcBef>
                <a:spcPct val="0"/>
              </a:spcBef>
            </a:pPr>
            <a:endParaRPr lang="en-US" sz="2000" dirty="0">
              <a:ea typeface="+mn-lt"/>
              <a:cs typeface="+mn-lt"/>
            </a:endParaRPr>
          </a:p>
          <a:p>
            <a:pPr>
              <a:spcBef>
                <a:spcPct val="0"/>
              </a:spcBef>
            </a:pPr>
            <a:r>
              <a:rPr lang="en-US" sz="2000" u="sng" dirty="0">
                <a:latin typeface="Arial"/>
                <a:cs typeface="Arial"/>
              </a:rPr>
              <a:t>Deny:</a:t>
            </a:r>
            <a:r>
              <a:rPr lang="en-US" sz="2000" dirty="0">
                <a:latin typeface="Arial"/>
                <a:cs typeface="Arial"/>
              </a:rPr>
              <a:t> </a:t>
            </a:r>
            <a:endParaRPr lang="en-US" sz="2000" dirty="0">
              <a:ea typeface="+mn-lt"/>
              <a:cs typeface="+mn-lt"/>
            </a:endParaRPr>
          </a:p>
          <a:p>
            <a:pPr>
              <a:spcBef>
                <a:spcPct val="0"/>
              </a:spcBef>
            </a:pPr>
            <a:r>
              <a:rPr lang="en-US" sz="2000" dirty="0">
                <a:latin typeface="Arial"/>
                <a:cs typeface="Arial"/>
              </a:rPr>
              <a:t>The committee has denied the project. A decision letter detailing reasons for the committee’s decision is sent to the submitter. If these issues are corrected, the project can be resubmitted for committee review. </a:t>
            </a:r>
            <a:br>
              <a:rPr lang="en-US" sz="2000" dirty="0">
                <a:latin typeface="Arial"/>
                <a:cs typeface="Arial"/>
              </a:rPr>
            </a:br>
            <a:br>
              <a:rPr lang="en-US" sz="2000" dirty="0">
                <a:latin typeface="Arial"/>
                <a:cs typeface="Arial"/>
              </a:rPr>
            </a:br>
            <a:r>
              <a:rPr lang="en-US" sz="2000" dirty="0">
                <a:latin typeface="Arial"/>
                <a:cs typeface="Arial"/>
              </a:rPr>
              <a:t>*Note: the committee has never voted to deny a study</a:t>
            </a:r>
            <a:endParaRPr lang="en-US" sz="2000" dirty="0"/>
          </a:p>
        </p:txBody>
      </p:sp>
      <p:graphicFrame>
        <p:nvGraphicFramePr>
          <p:cNvPr id="3" name="Diagram 4">
            <a:extLst>
              <a:ext uri="{FF2B5EF4-FFF2-40B4-BE49-F238E27FC236}">
                <a16:creationId xmlns:a16="http://schemas.microsoft.com/office/drawing/2014/main" id="{5516680A-5E13-781B-109F-62B3BFB38BAF}"/>
              </a:ext>
            </a:extLst>
          </p:cNvPr>
          <p:cNvGraphicFramePr/>
          <p:nvPr>
            <p:extLst>
              <p:ext uri="{D42A27DB-BD31-4B8C-83A1-F6EECF244321}">
                <p14:modId xmlns:p14="http://schemas.microsoft.com/office/powerpoint/2010/main" val="945461869"/>
              </p:ext>
            </p:extLst>
          </p:nvPr>
        </p:nvGraphicFramePr>
        <p:xfrm>
          <a:off x="599923" y="-885655"/>
          <a:ext cx="6511176" cy="539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24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02B4-0911-C0F7-021C-AFDBC44BFFB5}"/>
              </a:ext>
            </a:extLst>
          </p:cNvPr>
          <p:cNvSpPr>
            <a:spLocks noGrp="1"/>
          </p:cNvSpPr>
          <p:nvPr>
            <p:ph type="title"/>
          </p:nvPr>
        </p:nvSpPr>
        <p:spPr/>
        <p:txBody>
          <a:bodyPr vert="horz" lIns="91440" tIns="45720" rIns="91440" bIns="45720" rtlCol="0" anchor="ctr">
            <a:noAutofit/>
          </a:bodyPr>
          <a:lstStyle/>
          <a:p>
            <a:pPr algn="ctr"/>
            <a:r>
              <a:rPr lang="en-US" dirty="0"/>
              <a:t>RSC Submission Guide </a:t>
            </a:r>
          </a:p>
        </p:txBody>
      </p:sp>
    </p:spTree>
    <p:extLst>
      <p:ext uri="{BB962C8B-B14F-4D97-AF65-F5344CB8AC3E}">
        <p14:creationId xmlns:p14="http://schemas.microsoft.com/office/powerpoint/2010/main" val="39205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524B-3776-95E4-51E1-4BDBA88E72BC}"/>
              </a:ext>
            </a:extLst>
          </p:cNvPr>
          <p:cNvSpPr>
            <a:spLocks noGrp="1"/>
          </p:cNvSpPr>
          <p:nvPr>
            <p:ph type="title"/>
          </p:nvPr>
        </p:nvSpPr>
        <p:spPr>
          <a:xfrm>
            <a:off x="520027" y="103610"/>
            <a:ext cx="10972800" cy="625171"/>
          </a:xfrm>
        </p:spPr>
        <p:txBody>
          <a:bodyPr>
            <a:normAutofit/>
          </a:bodyPr>
          <a:lstStyle/>
          <a:p>
            <a:r>
              <a:rPr lang="en-US" sz="2400" dirty="0"/>
              <a:t>Submission Guide: Research Question and Endpoints</a:t>
            </a:r>
          </a:p>
        </p:txBody>
      </p:sp>
      <p:graphicFrame>
        <p:nvGraphicFramePr>
          <p:cNvPr id="11" name="Content Placeholder 2">
            <a:extLst>
              <a:ext uri="{FF2B5EF4-FFF2-40B4-BE49-F238E27FC236}">
                <a16:creationId xmlns:a16="http://schemas.microsoft.com/office/drawing/2014/main" id="{95C833F8-3438-3396-4712-3C448E0FA321}"/>
              </a:ext>
            </a:extLst>
          </p:cNvPr>
          <p:cNvGraphicFramePr>
            <a:graphicFrameLocks noGrp="1"/>
          </p:cNvGraphicFramePr>
          <p:nvPr>
            <p:ph idx="1"/>
            <p:extLst>
              <p:ext uri="{D42A27DB-BD31-4B8C-83A1-F6EECF244321}">
                <p14:modId xmlns:p14="http://schemas.microsoft.com/office/powerpoint/2010/main" val="2929313305"/>
              </p:ext>
            </p:extLst>
          </p:nvPr>
        </p:nvGraphicFramePr>
        <p:xfrm>
          <a:off x="587691" y="716686"/>
          <a:ext cx="10970519" cy="568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D870B30-8E9E-995A-A203-47543ACFC301}"/>
              </a:ext>
            </a:extLst>
          </p:cNvPr>
          <p:cNvSpPr>
            <a:spLocks noGrp="1"/>
          </p:cNvSpPr>
          <p:nvPr>
            <p:ph type="sldNum" sz="quarter" idx="12"/>
          </p:nvPr>
        </p:nvSpPr>
        <p:spPr/>
        <p:txBody>
          <a:bodyPr/>
          <a:lstStyle/>
          <a:p>
            <a:fld id="{9F8FBD0B-D5BA-AC4A-B182-CCF391B5588A}" type="slidenum">
              <a:rPr lang="en-US" smtClean="0"/>
              <a:pPr/>
              <a:t>13</a:t>
            </a:fld>
            <a:endParaRPr lang="en-US"/>
          </a:p>
        </p:txBody>
      </p:sp>
    </p:spTree>
    <p:extLst>
      <p:ext uri="{BB962C8B-B14F-4D97-AF65-F5344CB8AC3E}">
        <p14:creationId xmlns:p14="http://schemas.microsoft.com/office/powerpoint/2010/main" val="110148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5C8E-5E1D-8371-F201-85F9028E89C1}"/>
              </a:ext>
            </a:extLst>
          </p:cNvPr>
          <p:cNvSpPr>
            <a:spLocks noGrp="1"/>
          </p:cNvSpPr>
          <p:nvPr>
            <p:ph type="title"/>
          </p:nvPr>
        </p:nvSpPr>
        <p:spPr>
          <a:xfrm>
            <a:off x="609600" y="61145"/>
            <a:ext cx="10972800" cy="625171"/>
          </a:xfrm>
        </p:spPr>
        <p:txBody>
          <a:bodyPr>
            <a:normAutofit/>
          </a:bodyPr>
          <a:lstStyle/>
          <a:p>
            <a:r>
              <a:rPr lang="en-US" sz="2400" dirty="0"/>
              <a:t>Submission Guide: Stats and Enrollment </a:t>
            </a:r>
          </a:p>
        </p:txBody>
      </p:sp>
      <p:sp>
        <p:nvSpPr>
          <p:cNvPr id="5" name="Slide Number Placeholder 4">
            <a:extLst>
              <a:ext uri="{FF2B5EF4-FFF2-40B4-BE49-F238E27FC236}">
                <a16:creationId xmlns:a16="http://schemas.microsoft.com/office/drawing/2014/main" id="{A6ACBEE2-C497-09CD-997E-92437A0A5735}"/>
              </a:ext>
            </a:extLst>
          </p:cNvPr>
          <p:cNvSpPr>
            <a:spLocks noGrp="1"/>
          </p:cNvSpPr>
          <p:nvPr>
            <p:ph type="sldNum" sz="quarter" idx="12"/>
          </p:nvPr>
        </p:nvSpPr>
        <p:spPr/>
        <p:txBody>
          <a:bodyPr/>
          <a:lstStyle/>
          <a:p>
            <a:fld id="{9F8FBD0B-D5BA-AC4A-B182-CCF391B5588A}" type="slidenum">
              <a:rPr lang="en-US" smtClean="0"/>
              <a:pPr/>
              <a:t>14</a:t>
            </a:fld>
            <a:endParaRPr lang="en-US"/>
          </a:p>
        </p:txBody>
      </p:sp>
      <p:graphicFrame>
        <p:nvGraphicFramePr>
          <p:cNvPr id="3" name="Diagram 2">
            <a:extLst>
              <a:ext uri="{FF2B5EF4-FFF2-40B4-BE49-F238E27FC236}">
                <a16:creationId xmlns:a16="http://schemas.microsoft.com/office/drawing/2014/main" id="{8246564C-1178-EA91-499F-9BEB1A35C423}"/>
              </a:ext>
            </a:extLst>
          </p:cNvPr>
          <p:cNvGraphicFramePr/>
          <p:nvPr>
            <p:extLst>
              <p:ext uri="{D42A27DB-BD31-4B8C-83A1-F6EECF244321}">
                <p14:modId xmlns:p14="http://schemas.microsoft.com/office/powerpoint/2010/main" val="2745942773"/>
              </p:ext>
            </p:extLst>
          </p:nvPr>
        </p:nvGraphicFramePr>
        <p:xfrm>
          <a:off x="609600" y="600151"/>
          <a:ext cx="10977638" cy="563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60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18D5-2E82-6AFE-4AD6-CE0EB2DE65FA}"/>
              </a:ext>
            </a:extLst>
          </p:cNvPr>
          <p:cNvSpPr>
            <a:spLocks noGrp="1"/>
          </p:cNvSpPr>
          <p:nvPr>
            <p:ph type="title"/>
          </p:nvPr>
        </p:nvSpPr>
        <p:spPr>
          <a:xfrm>
            <a:off x="604520" y="60476"/>
            <a:ext cx="11238895" cy="625171"/>
          </a:xfrm>
        </p:spPr>
        <p:txBody>
          <a:bodyPr>
            <a:normAutofit/>
          </a:bodyPr>
          <a:lstStyle/>
          <a:p>
            <a:r>
              <a:rPr lang="en-US" sz="2400" dirty="0"/>
              <a:t>Submission Guide: Recruitment and Consent </a:t>
            </a:r>
          </a:p>
        </p:txBody>
      </p:sp>
      <p:sp>
        <p:nvSpPr>
          <p:cNvPr id="5" name="Slide Number Placeholder 4">
            <a:extLst>
              <a:ext uri="{FF2B5EF4-FFF2-40B4-BE49-F238E27FC236}">
                <a16:creationId xmlns:a16="http://schemas.microsoft.com/office/drawing/2014/main" id="{162B0151-B7E8-A26D-7315-6C5FE669A9C3}"/>
              </a:ext>
            </a:extLst>
          </p:cNvPr>
          <p:cNvSpPr>
            <a:spLocks noGrp="1"/>
          </p:cNvSpPr>
          <p:nvPr>
            <p:ph type="sldNum" sz="quarter" idx="12"/>
          </p:nvPr>
        </p:nvSpPr>
        <p:spPr/>
        <p:txBody>
          <a:bodyPr/>
          <a:lstStyle/>
          <a:p>
            <a:fld id="{9F8FBD0B-D5BA-AC4A-B182-CCF391B5588A}" type="slidenum">
              <a:rPr lang="en-US" smtClean="0"/>
              <a:pPr/>
              <a:t>15</a:t>
            </a:fld>
            <a:endParaRPr lang="en-US"/>
          </a:p>
        </p:txBody>
      </p:sp>
      <p:graphicFrame>
        <p:nvGraphicFramePr>
          <p:cNvPr id="4" name="Diagram 3">
            <a:extLst>
              <a:ext uri="{FF2B5EF4-FFF2-40B4-BE49-F238E27FC236}">
                <a16:creationId xmlns:a16="http://schemas.microsoft.com/office/drawing/2014/main" id="{C5958718-1579-16BE-F138-99E67287AE41}"/>
              </a:ext>
            </a:extLst>
          </p:cNvPr>
          <p:cNvGraphicFramePr/>
          <p:nvPr>
            <p:extLst>
              <p:ext uri="{D42A27DB-BD31-4B8C-83A1-F6EECF244321}">
                <p14:modId xmlns:p14="http://schemas.microsoft.com/office/powerpoint/2010/main" val="1989950303"/>
              </p:ext>
            </p:extLst>
          </p:nvPr>
        </p:nvGraphicFramePr>
        <p:xfrm>
          <a:off x="604519" y="512476"/>
          <a:ext cx="10977881" cy="6022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84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B469-574A-460D-83DF-7D6998665356}"/>
              </a:ext>
            </a:extLst>
          </p:cNvPr>
          <p:cNvSpPr>
            <a:spLocks noGrp="1"/>
          </p:cNvSpPr>
          <p:nvPr>
            <p:ph type="title"/>
          </p:nvPr>
        </p:nvSpPr>
        <p:spPr>
          <a:xfrm>
            <a:off x="609600" y="149408"/>
            <a:ext cx="10972800" cy="625171"/>
          </a:xfrm>
        </p:spPr>
        <p:txBody>
          <a:bodyPr>
            <a:normAutofit/>
          </a:bodyPr>
          <a:lstStyle/>
          <a:p>
            <a:r>
              <a:rPr lang="en-US" sz="2400" dirty="0"/>
              <a:t>Submission Guide: Study Team and COI</a:t>
            </a:r>
          </a:p>
        </p:txBody>
      </p:sp>
      <p:sp>
        <p:nvSpPr>
          <p:cNvPr id="5" name="Slide Number Placeholder 4">
            <a:extLst>
              <a:ext uri="{FF2B5EF4-FFF2-40B4-BE49-F238E27FC236}">
                <a16:creationId xmlns:a16="http://schemas.microsoft.com/office/drawing/2014/main" id="{43384581-5D0F-8C88-D6C4-ABD3E4E2CA70}"/>
              </a:ext>
            </a:extLst>
          </p:cNvPr>
          <p:cNvSpPr>
            <a:spLocks noGrp="1"/>
          </p:cNvSpPr>
          <p:nvPr>
            <p:ph type="sldNum" sz="quarter" idx="12"/>
          </p:nvPr>
        </p:nvSpPr>
        <p:spPr/>
        <p:txBody>
          <a:bodyPr/>
          <a:lstStyle/>
          <a:p>
            <a:fld id="{9F8FBD0B-D5BA-AC4A-B182-CCF391B5588A}" type="slidenum">
              <a:rPr lang="en-US" smtClean="0"/>
              <a:pPr/>
              <a:t>16</a:t>
            </a:fld>
            <a:endParaRPr lang="en-US"/>
          </a:p>
        </p:txBody>
      </p:sp>
      <p:graphicFrame>
        <p:nvGraphicFramePr>
          <p:cNvPr id="9" name="Diagram 8">
            <a:extLst>
              <a:ext uri="{FF2B5EF4-FFF2-40B4-BE49-F238E27FC236}">
                <a16:creationId xmlns:a16="http://schemas.microsoft.com/office/drawing/2014/main" id="{D7C8975E-10A3-BC29-0A0F-7E0040EB12CE}"/>
              </a:ext>
            </a:extLst>
          </p:cNvPr>
          <p:cNvGraphicFramePr/>
          <p:nvPr>
            <p:extLst>
              <p:ext uri="{D42A27DB-BD31-4B8C-83A1-F6EECF244321}">
                <p14:modId xmlns:p14="http://schemas.microsoft.com/office/powerpoint/2010/main" val="2635688017"/>
              </p:ext>
            </p:extLst>
          </p:nvPr>
        </p:nvGraphicFramePr>
        <p:xfrm>
          <a:off x="609600" y="665722"/>
          <a:ext cx="10982476" cy="586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CC5D-328E-035D-416F-212C2C36B25E}"/>
              </a:ext>
            </a:extLst>
          </p:cNvPr>
          <p:cNvSpPr>
            <a:spLocks noGrp="1"/>
          </p:cNvSpPr>
          <p:nvPr>
            <p:ph type="title"/>
          </p:nvPr>
        </p:nvSpPr>
        <p:spPr>
          <a:xfrm>
            <a:off x="440267" y="170002"/>
            <a:ext cx="10972800" cy="625171"/>
          </a:xfrm>
        </p:spPr>
        <p:txBody>
          <a:bodyPr>
            <a:normAutofit/>
          </a:bodyPr>
          <a:lstStyle/>
          <a:p>
            <a:r>
              <a:rPr lang="en-US" sz="2400" dirty="0"/>
              <a:t>Submission Guide: Study Team and COI</a:t>
            </a:r>
          </a:p>
        </p:txBody>
      </p:sp>
      <p:sp>
        <p:nvSpPr>
          <p:cNvPr id="5" name="Slide Number Placeholder 4">
            <a:extLst>
              <a:ext uri="{FF2B5EF4-FFF2-40B4-BE49-F238E27FC236}">
                <a16:creationId xmlns:a16="http://schemas.microsoft.com/office/drawing/2014/main" id="{71F935BF-7F60-E36D-521C-0C98B64D37FE}"/>
              </a:ext>
            </a:extLst>
          </p:cNvPr>
          <p:cNvSpPr>
            <a:spLocks noGrp="1"/>
          </p:cNvSpPr>
          <p:nvPr>
            <p:ph type="sldNum" sz="quarter" idx="12"/>
          </p:nvPr>
        </p:nvSpPr>
        <p:spPr/>
        <p:txBody>
          <a:bodyPr/>
          <a:lstStyle/>
          <a:p>
            <a:fld id="{9F8FBD0B-D5BA-AC4A-B182-CCF391B5588A}" type="slidenum">
              <a:rPr lang="en-US" smtClean="0"/>
              <a:pPr/>
              <a:t>17</a:t>
            </a:fld>
            <a:endParaRPr lang="en-US"/>
          </a:p>
        </p:txBody>
      </p:sp>
      <p:graphicFrame>
        <p:nvGraphicFramePr>
          <p:cNvPr id="7" name="Content Placeholder 2">
            <a:extLst>
              <a:ext uri="{FF2B5EF4-FFF2-40B4-BE49-F238E27FC236}">
                <a16:creationId xmlns:a16="http://schemas.microsoft.com/office/drawing/2014/main" id="{164B0A15-9856-8E52-927E-A5A1DD6FB0DC}"/>
              </a:ext>
            </a:extLst>
          </p:cNvPr>
          <p:cNvGraphicFramePr>
            <a:graphicFrameLocks/>
          </p:cNvGraphicFramePr>
          <p:nvPr>
            <p:extLst>
              <p:ext uri="{D42A27DB-BD31-4B8C-83A1-F6EECF244321}">
                <p14:modId xmlns:p14="http://schemas.microsoft.com/office/powerpoint/2010/main" val="478859656"/>
              </p:ext>
            </p:extLst>
          </p:nvPr>
        </p:nvGraphicFramePr>
        <p:xfrm>
          <a:off x="520441" y="1061268"/>
          <a:ext cx="11067280" cy="503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71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3737"/>
            <a:ext cx="10972800" cy="625171"/>
          </a:xfrm>
        </p:spPr>
        <p:txBody>
          <a:bodyPr>
            <a:noAutofit/>
          </a:bodyPr>
          <a:lstStyle/>
          <a:p>
            <a:r>
              <a:rPr lang="en-US" sz="2800" dirty="0"/>
              <a:t>Agenda</a:t>
            </a:r>
          </a:p>
        </p:txBody>
      </p:sp>
      <p:sp>
        <p:nvSpPr>
          <p:cNvPr id="2" name="Text Placeholder 1">
            <a:extLst>
              <a:ext uri="{FF2B5EF4-FFF2-40B4-BE49-F238E27FC236}">
                <a16:creationId xmlns:a16="http://schemas.microsoft.com/office/drawing/2014/main" id="{70E99ED2-15F8-3A7D-9A1E-F6AE166B146D}"/>
              </a:ext>
            </a:extLst>
          </p:cNvPr>
          <p:cNvSpPr>
            <a:spLocks noGrp="1"/>
          </p:cNvSpPr>
          <p:nvPr>
            <p:ph type="body" idx="1"/>
          </p:nvPr>
        </p:nvSpPr>
        <p:spPr>
          <a:xfrm>
            <a:off x="609600" y="1463040"/>
            <a:ext cx="10972800" cy="4672113"/>
          </a:xfrm>
        </p:spPr>
        <p:txBody>
          <a:bodyPr>
            <a:normAutofit/>
          </a:bodyPr>
          <a:lstStyle/>
          <a:p>
            <a:pPr marL="342900" indent="-342900">
              <a:buFont typeface="Arial" panose="020B0604020202020204" pitchFamily="34" charset="0"/>
              <a:buChar char="•"/>
            </a:pPr>
            <a:r>
              <a:rPr lang="en-US" sz="2000" b="0" dirty="0">
                <a:latin typeface="+mj-lt"/>
              </a:rPr>
              <a:t>What is the RSC? </a:t>
            </a:r>
          </a:p>
          <a:p>
            <a:pPr marL="342900" indent="-342900">
              <a:buFont typeface="Arial" panose="020B0604020202020204" pitchFamily="34" charset="0"/>
              <a:buChar char="•"/>
            </a:pPr>
            <a:r>
              <a:rPr lang="en-US" sz="2000" b="0" dirty="0">
                <a:latin typeface="+mj-lt"/>
              </a:rPr>
              <a:t>What are the benefits of submitting to the RSC?</a:t>
            </a:r>
          </a:p>
          <a:p>
            <a:pPr marL="342900" indent="-342900">
              <a:buFont typeface="Arial" panose="020B0604020202020204" pitchFamily="34" charset="0"/>
              <a:buChar char="•"/>
            </a:pPr>
            <a:r>
              <a:rPr lang="en-US" sz="2000" b="0" dirty="0">
                <a:latin typeface="+mj-lt"/>
              </a:rPr>
              <a:t>What is the review process? </a:t>
            </a:r>
          </a:p>
          <a:p>
            <a:pPr marL="342900" indent="-342900">
              <a:buFont typeface="Arial" panose="020B0604020202020204" pitchFamily="34" charset="0"/>
              <a:buChar char="•"/>
            </a:pPr>
            <a:r>
              <a:rPr lang="en-US" sz="2000" b="0" dirty="0">
                <a:latin typeface="+mj-lt"/>
              </a:rPr>
              <a:t>How do I submit? </a:t>
            </a:r>
          </a:p>
          <a:p>
            <a:pPr marL="342900" indent="-342900">
              <a:buFont typeface="Arial" panose="020B0604020202020204" pitchFamily="34" charset="0"/>
              <a:buChar char="•"/>
            </a:pPr>
            <a:r>
              <a:rPr lang="en-US" sz="2000" b="0" dirty="0">
                <a:latin typeface="+mj-lt"/>
              </a:rPr>
              <a:t>Submission Guide </a:t>
            </a:r>
          </a:p>
        </p:txBody>
      </p:sp>
    </p:spTree>
    <p:extLst>
      <p:ext uri="{BB962C8B-B14F-4D97-AF65-F5344CB8AC3E}">
        <p14:creationId xmlns:p14="http://schemas.microsoft.com/office/powerpoint/2010/main" val="14974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7366" y="424500"/>
            <a:ext cx="10972800" cy="625171"/>
          </a:xfrm>
        </p:spPr>
        <p:txBody>
          <a:bodyPr>
            <a:noAutofit/>
          </a:bodyPr>
          <a:lstStyle/>
          <a:p>
            <a:r>
              <a:rPr lang="en-US" sz="2400" dirty="0"/>
              <a:t>What is the RSC? </a:t>
            </a:r>
          </a:p>
        </p:txBody>
      </p:sp>
      <p:sp>
        <p:nvSpPr>
          <p:cNvPr id="3" name="TextBox 2">
            <a:extLst>
              <a:ext uri="{FF2B5EF4-FFF2-40B4-BE49-F238E27FC236}">
                <a16:creationId xmlns:a16="http://schemas.microsoft.com/office/drawing/2014/main" id="{9288F154-4BAD-DDCE-84C3-0C12BFC9B1F1}"/>
              </a:ext>
            </a:extLst>
          </p:cNvPr>
          <p:cNvSpPr txBox="1"/>
          <p:nvPr/>
        </p:nvSpPr>
        <p:spPr>
          <a:xfrm>
            <a:off x="499936" y="1231438"/>
            <a:ext cx="1080911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Times New Roman"/>
              </a:rPr>
              <a:t>The Research Strategy Committee (RSC) is dedicated to reviewing new and ongoing human subjects research conducted through the department of Neurosurgery at Mount Sinai. </a:t>
            </a:r>
            <a:r>
              <a:rPr lang="en-US">
                <a:solidFill>
                  <a:srgbClr val="000000"/>
                </a:solidFill>
                <a:cs typeface="Times New Roman"/>
              </a:rPr>
              <a:t>RSC approval is required for all human subjects IRB submissions. </a:t>
            </a:r>
          </a:p>
          <a:p>
            <a:endParaRPr lang="en-US">
              <a:cs typeface="Times New Roman"/>
            </a:endParaRPr>
          </a:p>
          <a:p>
            <a:r>
              <a:rPr lang="en-US">
                <a:cs typeface="Times New Roman"/>
              </a:rPr>
              <a:t>The </a:t>
            </a:r>
            <a:r>
              <a:rPr lang="en-US" dirty="0">
                <a:cs typeface="Times New Roman"/>
              </a:rPr>
              <a:t>committee's </a:t>
            </a:r>
            <a:r>
              <a:rPr lang="en-US">
                <a:cs typeface="Times New Roman"/>
              </a:rPr>
              <a:t>goals are to: </a:t>
            </a:r>
          </a:p>
          <a:p>
            <a:endParaRPr lang="en-US">
              <a:cs typeface="Times New Roman"/>
            </a:endParaRPr>
          </a:p>
          <a:p>
            <a:r>
              <a:rPr lang="en-US">
                <a:cs typeface="Times New Roman"/>
              </a:rPr>
              <a:t>1. Review new research projects to ensure that they are both feasible and impactful. </a:t>
            </a:r>
          </a:p>
          <a:p>
            <a:endParaRPr lang="en-US">
              <a:cs typeface="Times New Roman"/>
            </a:endParaRPr>
          </a:p>
          <a:p>
            <a:r>
              <a:rPr lang="en-US">
                <a:cs typeface="Times New Roman"/>
              </a:rPr>
              <a:t>2. Conduct yearly reviews of ongoing research to ensure that financial and scientific goals of the project are being met. </a:t>
            </a:r>
          </a:p>
          <a:p>
            <a:endParaRPr lang="en-US">
              <a:cs typeface="Times New Roman"/>
            </a:endParaRPr>
          </a:p>
          <a:p>
            <a:endParaRPr lang="en-US">
              <a:cs typeface="Times New Roman"/>
            </a:endParaRPr>
          </a:p>
          <a:p>
            <a:r>
              <a:rPr lang="en-US">
                <a:cs typeface="Times New Roman"/>
              </a:rPr>
              <a:t>The RSC review process is a great opportunity to receive feedback on your research project. </a:t>
            </a:r>
          </a:p>
          <a:p>
            <a:endParaRPr lang="en-US">
              <a:cs typeface="Times New Roman"/>
            </a:endParaRPr>
          </a:p>
          <a:p>
            <a:r>
              <a:rPr lang="en-US" dirty="0">
                <a:cs typeface="Times New Roman"/>
              </a:rPr>
              <a:t>The</a:t>
            </a:r>
            <a:r>
              <a:rPr lang="en-US">
                <a:cs typeface="Times New Roman"/>
              </a:rPr>
              <a:t> RSC Coordinator can help you flesh out your ideas into a protocol prepared for IRB review and help you with next steps towards RSC approval and beyond. </a:t>
            </a:r>
          </a:p>
          <a:p>
            <a:endParaRPr lang="en-US">
              <a:cs typeface="Times New Roman"/>
            </a:endParaRPr>
          </a:p>
        </p:txBody>
      </p:sp>
    </p:spTree>
    <p:extLst>
      <p:ext uri="{BB962C8B-B14F-4D97-AF65-F5344CB8AC3E}">
        <p14:creationId xmlns:p14="http://schemas.microsoft.com/office/powerpoint/2010/main" val="60560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CB107C3-BB38-A8A1-9A1A-39DC20E4CF06}"/>
              </a:ext>
            </a:extLst>
          </p:cNvPr>
          <p:cNvGraphicFramePr>
            <a:graphicFrameLocks noGrp="1"/>
          </p:cNvGraphicFramePr>
          <p:nvPr>
            <p:ph idx="1"/>
            <p:extLst>
              <p:ext uri="{D42A27DB-BD31-4B8C-83A1-F6EECF244321}">
                <p14:modId xmlns:p14="http://schemas.microsoft.com/office/powerpoint/2010/main" val="5124253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D1FC23FA-B07B-A041-C641-06A146B17E92}"/>
              </a:ext>
            </a:extLst>
          </p:cNvPr>
          <p:cNvSpPr>
            <a:spLocks noGrp="1"/>
          </p:cNvSpPr>
          <p:nvPr>
            <p:ph type="title"/>
          </p:nvPr>
        </p:nvSpPr>
        <p:spPr>
          <a:xfrm>
            <a:off x="497366" y="424500"/>
            <a:ext cx="10972800" cy="625171"/>
          </a:xfrm>
        </p:spPr>
        <p:txBody>
          <a:bodyPr>
            <a:noAutofit/>
          </a:bodyPr>
          <a:lstStyle/>
          <a:p>
            <a:r>
              <a:rPr lang="en-US" sz="2800" b="1" dirty="0">
                <a:solidFill>
                  <a:srgbClr val="00B0F0"/>
                </a:solidFill>
                <a:latin typeface="Times New Roman" panose="02020603050405020304" pitchFamily="18" charset="0"/>
                <a:cs typeface="Times New Roman" panose="02020603050405020304" pitchFamily="18" charset="0"/>
              </a:rPr>
              <a:t>Where does the RSC fit into the process of starting up a research project as Mount Sinai?</a:t>
            </a:r>
          </a:p>
        </p:txBody>
      </p:sp>
    </p:spTree>
    <p:extLst>
      <p:ext uri="{BB962C8B-B14F-4D97-AF65-F5344CB8AC3E}">
        <p14:creationId xmlns:p14="http://schemas.microsoft.com/office/powerpoint/2010/main" val="426477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AC2B-17DC-6685-1C12-9D2786A0ABF1}"/>
              </a:ext>
            </a:extLst>
          </p:cNvPr>
          <p:cNvSpPr>
            <a:spLocks noGrp="1"/>
          </p:cNvSpPr>
          <p:nvPr>
            <p:ph type="title"/>
          </p:nvPr>
        </p:nvSpPr>
        <p:spPr>
          <a:xfrm>
            <a:off x="264543" y="309210"/>
            <a:ext cx="10972800" cy="625171"/>
          </a:xfrm>
        </p:spPr>
        <p:txBody>
          <a:bodyPr anchor="t">
            <a:normAutofit/>
          </a:bodyPr>
          <a:lstStyle/>
          <a:p>
            <a:r>
              <a:rPr lang="en-US" sz="2800" dirty="0"/>
              <a:t>Benefits of submitting to the RSC</a:t>
            </a:r>
          </a:p>
        </p:txBody>
      </p:sp>
      <p:sp>
        <p:nvSpPr>
          <p:cNvPr id="5" name="Slide Number Placeholder 4">
            <a:extLst>
              <a:ext uri="{FF2B5EF4-FFF2-40B4-BE49-F238E27FC236}">
                <a16:creationId xmlns:a16="http://schemas.microsoft.com/office/drawing/2014/main" id="{41CCB3A8-656D-7F90-CF4F-A6BA08CD2BC2}"/>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9F8FBD0B-D5BA-AC4A-B182-CCF391B5588A}" type="slidenum">
              <a:rPr lang="en-US" smtClean="0"/>
              <a:pPr>
                <a:spcAft>
                  <a:spcPts val="600"/>
                </a:spcAft>
              </a:pPr>
              <a:t>5</a:t>
            </a:fld>
            <a:endParaRPr lang="en-US"/>
          </a:p>
        </p:txBody>
      </p:sp>
      <p:graphicFrame>
        <p:nvGraphicFramePr>
          <p:cNvPr id="7" name="Content Placeholder 2">
            <a:extLst>
              <a:ext uri="{FF2B5EF4-FFF2-40B4-BE49-F238E27FC236}">
                <a16:creationId xmlns:a16="http://schemas.microsoft.com/office/drawing/2014/main" id="{076CFD06-CA93-D51B-E9D5-4E956077CA23}"/>
              </a:ext>
            </a:extLst>
          </p:cNvPr>
          <p:cNvGraphicFramePr>
            <a:graphicFrameLocks noGrp="1"/>
          </p:cNvGraphicFramePr>
          <p:nvPr>
            <p:ph idx="1"/>
            <p:extLst>
              <p:ext uri="{D42A27DB-BD31-4B8C-83A1-F6EECF244321}">
                <p14:modId xmlns:p14="http://schemas.microsoft.com/office/powerpoint/2010/main" val="247914634"/>
              </p:ext>
            </p:extLst>
          </p:nvPr>
        </p:nvGraphicFramePr>
        <p:xfrm>
          <a:off x="537028" y="1173912"/>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 name="Rectangle 480">
            <a:extLst>
              <a:ext uri="{FF2B5EF4-FFF2-40B4-BE49-F238E27FC236}">
                <a16:creationId xmlns:a16="http://schemas.microsoft.com/office/drawing/2014/main" id="{04D8B560-F556-93DF-FEE5-2D71FFAC9066}"/>
              </a:ext>
            </a:extLst>
          </p:cNvPr>
          <p:cNvSpPr/>
          <p:nvPr/>
        </p:nvSpPr>
        <p:spPr>
          <a:xfrm>
            <a:off x="620418" y="4348237"/>
            <a:ext cx="2955984" cy="87126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dirty="0">
                <a:solidFill>
                  <a:schemeClr val="accent1">
                    <a:lumMod val="20000"/>
                    <a:lumOff val="80000"/>
                  </a:schemeClr>
                </a:solidFill>
                <a:latin typeface="Times New Roman"/>
                <a:cs typeface="Times New Roman"/>
              </a:rPr>
              <a:t>Institutional guidance</a:t>
            </a:r>
          </a:p>
        </p:txBody>
      </p:sp>
      <p:sp>
        <p:nvSpPr>
          <p:cNvPr id="482" name="Rectangle 481">
            <a:extLst>
              <a:ext uri="{FF2B5EF4-FFF2-40B4-BE49-F238E27FC236}">
                <a16:creationId xmlns:a16="http://schemas.microsoft.com/office/drawing/2014/main" id="{CEB42DB7-08BE-C80F-AF42-E15FECA95AF6}"/>
              </a:ext>
            </a:extLst>
          </p:cNvPr>
          <p:cNvSpPr/>
          <p:nvPr/>
        </p:nvSpPr>
        <p:spPr>
          <a:xfrm>
            <a:off x="4615885" y="4348237"/>
            <a:ext cx="3157266" cy="87126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dirty="0">
                <a:solidFill>
                  <a:schemeClr val="accent1">
                    <a:lumMod val="20000"/>
                    <a:lumOff val="80000"/>
                  </a:schemeClr>
                </a:solidFill>
                <a:latin typeface="Times New Roman"/>
                <a:cs typeface="Times New Roman"/>
              </a:rPr>
              <a:t>Connection to funding opportunities</a:t>
            </a:r>
            <a:endParaRPr lang="en-US" sz="2400" dirty="0">
              <a:solidFill>
                <a:schemeClr val="accent1">
                  <a:lumMod val="20000"/>
                  <a:lumOff val="80000"/>
                </a:schemeClr>
              </a:solidFill>
              <a:latin typeface="Times New Roman"/>
            </a:endParaRPr>
          </a:p>
        </p:txBody>
      </p:sp>
      <p:sp>
        <p:nvSpPr>
          <p:cNvPr id="483" name="Rectangle 482">
            <a:extLst>
              <a:ext uri="{FF2B5EF4-FFF2-40B4-BE49-F238E27FC236}">
                <a16:creationId xmlns:a16="http://schemas.microsoft.com/office/drawing/2014/main" id="{CFD7CC4C-2F75-64C6-C7FB-4E87C92ECEE9}"/>
              </a:ext>
            </a:extLst>
          </p:cNvPr>
          <p:cNvSpPr/>
          <p:nvPr/>
        </p:nvSpPr>
        <p:spPr>
          <a:xfrm>
            <a:off x="8555215" y="4353675"/>
            <a:ext cx="2955984" cy="88564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dirty="0">
                <a:solidFill>
                  <a:schemeClr val="accent1">
                    <a:lumMod val="20000"/>
                    <a:lumOff val="80000"/>
                  </a:schemeClr>
                </a:solidFill>
                <a:latin typeface="Times New Roman"/>
                <a:cs typeface="Times New Roman"/>
              </a:rPr>
              <a:t>Fast feedback</a:t>
            </a:r>
            <a:endParaRPr lang="en-US" sz="2400" dirty="0">
              <a:solidFill>
                <a:schemeClr val="accent1">
                  <a:lumMod val="20000"/>
                  <a:lumOff val="80000"/>
                </a:schemeClr>
              </a:solidFill>
              <a:latin typeface="Times New Roman"/>
            </a:endParaRPr>
          </a:p>
        </p:txBody>
      </p:sp>
    </p:spTree>
    <p:extLst>
      <p:ext uri="{BB962C8B-B14F-4D97-AF65-F5344CB8AC3E}">
        <p14:creationId xmlns:p14="http://schemas.microsoft.com/office/powerpoint/2010/main" val="267984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98C178EB-725E-9CEF-ED6E-23FAC9F80F3A}"/>
              </a:ext>
            </a:extLst>
          </p:cNvPr>
          <p:cNvSpPr>
            <a:spLocks noGrp="1"/>
          </p:cNvSpPr>
          <p:nvPr>
            <p:ph type="sldNum" sz="quarter" idx="12"/>
          </p:nvPr>
        </p:nvSpPr>
        <p:spPr/>
        <p:txBody>
          <a:bodyPr/>
          <a:lstStyle/>
          <a:p>
            <a:pPr>
              <a:spcAft>
                <a:spcPts val="600"/>
              </a:spcAft>
            </a:pPr>
            <a:fld id="{9F8FBD0B-D5BA-AC4A-B182-CCF391B5588A}" type="slidenum">
              <a:rPr lang="en-US" smtClean="0"/>
              <a:pPr>
                <a:spcAft>
                  <a:spcPts val="600"/>
                </a:spcAft>
              </a:pPr>
              <a:t>6</a:t>
            </a:fld>
            <a:endParaRPr lang="en-US"/>
          </a:p>
        </p:txBody>
      </p:sp>
      <p:sp>
        <p:nvSpPr>
          <p:cNvPr id="8" name="Title 4">
            <a:extLst>
              <a:ext uri="{FF2B5EF4-FFF2-40B4-BE49-F238E27FC236}">
                <a16:creationId xmlns:a16="http://schemas.microsoft.com/office/drawing/2014/main" id="{9FBAD537-FD03-08DE-C218-964AAEE40B45}"/>
              </a:ext>
            </a:extLst>
          </p:cNvPr>
          <p:cNvSpPr>
            <a:spLocks noGrp="1"/>
          </p:cNvSpPr>
          <p:nvPr>
            <p:ph type="title"/>
          </p:nvPr>
        </p:nvSpPr>
        <p:spPr>
          <a:xfrm>
            <a:off x="326047" y="176733"/>
            <a:ext cx="10972800" cy="625171"/>
          </a:xfrm>
          <a:ln>
            <a:noFill/>
          </a:ln>
          <a:effectLst>
            <a:softEdge rad="112500"/>
          </a:effectLst>
        </p:spPr>
        <p:txBody>
          <a:bodyPr>
            <a:normAutofit/>
          </a:bodyPr>
          <a:lstStyle/>
          <a:p>
            <a:r>
              <a:rPr lang="en-US" sz="2400">
                <a:cs typeface="Calibri"/>
              </a:rPr>
              <a:t>RSC Committee Members</a:t>
            </a:r>
            <a:endParaRPr lang="en-US" sz="2400"/>
          </a:p>
        </p:txBody>
      </p:sp>
      <p:pic>
        <p:nvPicPr>
          <p:cNvPr id="2" name="Picture 2" descr="A picture containing Teams&#10;&#10;Description automatically generated">
            <a:extLst>
              <a:ext uri="{FF2B5EF4-FFF2-40B4-BE49-F238E27FC236}">
                <a16:creationId xmlns:a16="http://schemas.microsoft.com/office/drawing/2014/main" id="{F9A1353A-869F-6CB6-5E75-FD140D9F2A6D}"/>
              </a:ext>
            </a:extLst>
          </p:cNvPr>
          <p:cNvPicPr>
            <a:picLocks noChangeAspect="1"/>
          </p:cNvPicPr>
          <p:nvPr/>
        </p:nvPicPr>
        <p:blipFill>
          <a:blip r:embed="rId2"/>
          <a:stretch>
            <a:fillRect/>
          </a:stretch>
        </p:blipFill>
        <p:spPr>
          <a:xfrm>
            <a:off x="817638" y="639475"/>
            <a:ext cx="10447865" cy="5905620"/>
          </a:xfrm>
          <a:prstGeom prst="rect">
            <a:avLst/>
          </a:prstGeom>
        </p:spPr>
      </p:pic>
    </p:spTree>
    <p:extLst>
      <p:ext uri="{BB962C8B-B14F-4D97-AF65-F5344CB8AC3E}">
        <p14:creationId xmlns:p14="http://schemas.microsoft.com/office/powerpoint/2010/main" val="26127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13" y="332819"/>
            <a:ext cx="10972800" cy="963837"/>
          </a:xfrm>
        </p:spPr>
        <p:txBody>
          <a:bodyPr>
            <a:noAutofit/>
          </a:bodyPr>
          <a:lstStyle/>
          <a:p>
            <a:r>
              <a:rPr lang="en-US" sz="2800" dirty="0"/>
              <a:t>What is the review process?</a:t>
            </a:r>
            <a:r>
              <a:rPr lang="en-US" sz="2400" dirty="0"/>
              <a:t> </a:t>
            </a:r>
          </a:p>
        </p:txBody>
      </p:sp>
      <p:sp>
        <p:nvSpPr>
          <p:cNvPr id="2" name="TextBox 1">
            <a:extLst>
              <a:ext uri="{FF2B5EF4-FFF2-40B4-BE49-F238E27FC236}">
                <a16:creationId xmlns:a16="http://schemas.microsoft.com/office/drawing/2014/main" id="{F545B1B1-DB0C-90B1-C540-28CA405FCCC8}"/>
              </a:ext>
            </a:extLst>
          </p:cNvPr>
          <p:cNvSpPr txBox="1"/>
          <p:nvPr/>
        </p:nvSpPr>
        <p:spPr>
          <a:xfrm>
            <a:off x="607913" y="1627335"/>
            <a:ext cx="10823273"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Times New Roman"/>
            </a:endParaRPr>
          </a:p>
          <a:p>
            <a:endParaRPr lang="en-US" dirty="0">
              <a:latin typeface="Arial"/>
              <a:cs typeface="Times New Roman"/>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p:txBody>
      </p:sp>
      <p:graphicFrame>
        <p:nvGraphicFramePr>
          <p:cNvPr id="55" name="Diagram 4">
            <a:extLst>
              <a:ext uri="{FF2B5EF4-FFF2-40B4-BE49-F238E27FC236}">
                <a16:creationId xmlns:a16="http://schemas.microsoft.com/office/drawing/2014/main" id="{A9678BF5-21C7-57E9-47FC-721BC2813AC4}"/>
              </a:ext>
            </a:extLst>
          </p:cNvPr>
          <p:cNvGraphicFramePr/>
          <p:nvPr>
            <p:extLst>
              <p:ext uri="{D42A27DB-BD31-4B8C-83A1-F6EECF244321}">
                <p14:modId xmlns:p14="http://schemas.microsoft.com/office/powerpoint/2010/main" val="3635643140"/>
              </p:ext>
            </p:extLst>
          </p:nvPr>
        </p:nvGraphicFramePr>
        <p:xfrm>
          <a:off x="605035" y="817007"/>
          <a:ext cx="10111618" cy="5465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98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790" y="668"/>
            <a:ext cx="10972800" cy="963837"/>
          </a:xfrm>
        </p:spPr>
        <p:txBody>
          <a:bodyPr>
            <a:noAutofit/>
          </a:bodyPr>
          <a:lstStyle/>
          <a:p>
            <a:r>
              <a:rPr lang="en-US" sz="2800" dirty="0"/>
              <a:t>How do residents submit?</a:t>
            </a:r>
            <a:r>
              <a:rPr lang="en-US" sz="6600" dirty="0"/>
              <a:t> </a:t>
            </a:r>
          </a:p>
        </p:txBody>
      </p:sp>
      <p:sp>
        <p:nvSpPr>
          <p:cNvPr id="2" name="TextBox 1">
            <a:extLst>
              <a:ext uri="{FF2B5EF4-FFF2-40B4-BE49-F238E27FC236}">
                <a16:creationId xmlns:a16="http://schemas.microsoft.com/office/drawing/2014/main" id="{F545B1B1-DB0C-90B1-C540-28CA405FCCC8}"/>
              </a:ext>
            </a:extLst>
          </p:cNvPr>
          <p:cNvSpPr txBox="1"/>
          <p:nvPr/>
        </p:nvSpPr>
        <p:spPr>
          <a:xfrm>
            <a:off x="628542" y="2539373"/>
            <a:ext cx="10823273"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Times New Roman"/>
              </a:rPr>
              <a:t>1. </a:t>
            </a:r>
            <a:r>
              <a:rPr lang="en-US" sz="2000" dirty="0">
                <a:latin typeface="Arial"/>
                <a:ea typeface="+mn-lt"/>
                <a:cs typeface="+mn-lt"/>
                <a:hlinkClick r:id="rId2"/>
              </a:rPr>
              <a:t>https://redcap.link/rscsubmission</a:t>
            </a:r>
            <a:endParaRPr lang="en-US" sz="2000" dirty="0">
              <a:latin typeface="Arial"/>
              <a:ea typeface="+mn-lt"/>
              <a:cs typeface="+mn-lt"/>
            </a:endParaRPr>
          </a:p>
          <a:p>
            <a:endParaRPr lang="en-US" sz="2000" dirty="0">
              <a:latin typeface="Arial"/>
              <a:cs typeface="Times New Roman"/>
            </a:endParaRPr>
          </a:p>
          <a:p>
            <a:r>
              <a:rPr lang="en-US" sz="2000" dirty="0">
                <a:latin typeface="Arial"/>
                <a:cs typeface="Times New Roman"/>
              </a:rPr>
              <a:t>2. Select one of the following form options: </a:t>
            </a:r>
          </a:p>
          <a:p>
            <a:pPr lvl="1"/>
            <a:endParaRPr lang="en-US" sz="2000" dirty="0">
              <a:latin typeface="Arial"/>
              <a:cs typeface="Times New Roman"/>
            </a:endParaRPr>
          </a:p>
          <a:p>
            <a:pPr lvl="1"/>
            <a:r>
              <a:rPr lang="en-US" sz="2000" dirty="0">
                <a:latin typeface="Arial"/>
                <a:cs typeface="Times New Roman"/>
              </a:rPr>
              <a:t>- Faculty Retrospective Proposal</a:t>
            </a:r>
          </a:p>
          <a:p>
            <a:pPr lvl="1"/>
            <a:r>
              <a:rPr lang="en-US" sz="2000" dirty="0">
                <a:latin typeface="Arial"/>
                <a:cs typeface="Times New Roman"/>
              </a:rPr>
              <a:t>- Faculty Prospective Proposal  </a:t>
            </a:r>
          </a:p>
          <a:p>
            <a:pPr lvl="1"/>
            <a:r>
              <a:rPr lang="en-US" sz="2000" dirty="0">
                <a:latin typeface="Arial"/>
                <a:cs typeface="Times New Roman"/>
              </a:rPr>
              <a:t>- Resident Retrospective Proposal </a:t>
            </a:r>
            <a:endParaRPr lang="en-US" sz="1600" dirty="0"/>
          </a:p>
          <a:p>
            <a:pPr lvl="1"/>
            <a:r>
              <a:rPr lang="en-US" sz="2000" dirty="0">
                <a:latin typeface="Arial"/>
                <a:cs typeface="Times New Roman"/>
              </a:rPr>
              <a:t>- </a:t>
            </a:r>
            <a:r>
              <a:rPr lang="en-US" sz="2000" dirty="0">
                <a:latin typeface="Arial"/>
                <a:cs typeface="Arial"/>
              </a:rPr>
              <a:t>Resident Prospective Proposal </a:t>
            </a:r>
          </a:p>
          <a:p>
            <a:pPr lvl="1"/>
            <a:r>
              <a:rPr lang="en-US" sz="2000" dirty="0">
                <a:latin typeface="Arial"/>
                <a:cs typeface="Arial"/>
              </a:rPr>
              <a:t>-Yearly Review </a:t>
            </a:r>
          </a:p>
          <a:p>
            <a:pPr lvl="1"/>
            <a:endParaRPr lang="en-US" sz="2000" dirty="0">
              <a:latin typeface="Arial"/>
              <a:cs typeface="Arial"/>
            </a:endParaRPr>
          </a:p>
          <a:p>
            <a:r>
              <a:rPr lang="en-US" sz="2000" dirty="0">
                <a:latin typeface="Arial"/>
                <a:cs typeface="Arial"/>
              </a:rPr>
              <a:t>3. Fill out the entire form with as much detail as requested</a:t>
            </a: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dirty="0">
              <a:latin typeface="Arial"/>
              <a:cs typeface="Arial"/>
            </a:endParaRPr>
          </a:p>
          <a:p>
            <a:endParaRPr lang="en-US" sz="2800" dirty="0">
              <a:latin typeface="Arial"/>
              <a:cs typeface="Arial"/>
            </a:endParaRPr>
          </a:p>
          <a:p>
            <a:endParaRPr lang="en-US" sz="2800" dirty="0">
              <a:latin typeface="Arial"/>
              <a:cs typeface="Arial"/>
            </a:endParaRPr>
          </a:p>
        </p:txBody>
      </p:sp>
      <p:graphicFrame>
        <p:nvGraphicFramePr>
          <p:cNvPr id="55" name="Diagram 4">
            <a:extLst>
              <a:ext uri="{FF2B5EF4-FFF2-40B4-BE49-F238E27FC236}">
                <a16:creationId xmlns:a16="http://schemas.microsoft.com/office/drawing/2014/main" id="{A9678BF5-21C7-57E9-47FC-721BC2813AC4}"/>
              </a:ext>
            </a:extLst>
          </p:cNvPr>
          <p:cNvGraphicFramePr/>
          <p:nvPr>
            <p:extLst>
              <p:ext uri="{D42A27DB-BD31-4B8C-83A1-F6EECF244321}">
                <p14:modId xmlns:p14="http://schemas.microsoft.com/office/powerpoint/2010/main" val="2866283430"/>
              </p:ext>
            </p:extLst>
          </p:nvPr>
        </p:nvGraphicFramePr>
        <p:xfrm>
          <a:off x="628542" y="-451906"/>
          <a:ext cx="7374671" cy="483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73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913" y="-6862"/>
            <a:ext cx="10972800" cy="1099623"/>
          </a:xfrm>
        </p:spPr>
        <p:txBody>
          <a:bodyPr>
            <a:noAutofit/>
          </a:bodyPr>
          <a:lstStyle/>
          <a:p>
            <a:r>
              <a:rPr lang="en-US" sz="2400" dirty="0"/>
              <a:t>Initial Review</a:t>
            </a:r>
            <a:r>
              <a:rPr lang="en-US" sz="6000" dirty="0"/>
              <a:t> </a:t>
            </a:r>
          </a:p>
        </p:txBody>
      </p:sp>
      <p:sp>
        <p:nvSpPr>
          <p:cNvPr id="2" name="TextBox 1">
            <a:extLst>
              <a:ext uri="{FF2B5EF4-FFF2-40B4-BE49-F238E27FC236}">
                <a16:creationId xmlns:a16="http://schemas.microsoft.com/office/drawing/2014/main" id="{F545B1B1-DB0C-90B1-C540-28CA405FCCC8}"/>
              </a:ext>
            </a:extLst>
          </p:cNvPr>
          <p:cNvSpPr txBox="1"/>
          <p:nvPr/>
        </p:nvSpPr>
        <p:spPr>
          <a:xfrm>
            <a:off x="468930" y="2885924"/>
            <a:ext cx="10794519"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Times New Roman"/>
              </a:rPr>
              <a:t>1. The RSC coordinator will review the submission </a:t>
            </a:r>
            <a:endParaRPr lang="en-US" sz="2000" dirty="0">
              <a:latin typeface="Arial"/>
              <a:cs typeface="Arial"/>
            </a:endParaRPr>
          </a:p>
          <a:p>
            <a:endParaRPr lang="en-US" sz="2000" dirty="0">
              <a:latin typeface="Arial"/>
              <a:cs typeface="Arial"/>
            </a:endParaRPr>
          </a:p>
          <a:p>
            <a:endParaRPr lang="en-US" sz="2000" dirty="0">
              <a:latin typeface="Arial"/>
              <a:cs typeface="Arial"/>
            </a:endParaRPr>
          </a:p>
          <a:p>
            <a:r>
              <a:rPr lang="en-US" sz="2000" dirty="0">
                <a:latin typeface="Arial"/>
                <a:cs typeface="Arial"/>
              </a:rPr>
              <a:t>2. If needed, the submission will be sent back to the submitter for further edits. </a:t>
            </a: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r>
              <a:rPr lang="en-US" sz="2000" dirty="0">
                <a:latin typeface="Arial"/>
                <a:cs typeface="Arial"/>
              </a:rPr>
              <a:t>Note: New studies almost always require additional edits. This is normal and does not mean your study will not be approved! These edits ensure that the submission is in the best possible shape for committee review and, eventually, IRB review. </a:t>
            </a:r>
            <a:endParaRPr lang="en-US" sz="2000" dirty="0">
              <a:cs typeface="Times New Roman"/>
            </a:endParaRPr>
          </a:p>
          <a:p>
            <a:endParaRPr lang="en-US"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p:txBody>
      </p:sp>
      <p:graphicFrame>
        <p:nvGraphicFramePr>
          <p:cNvPr id="3" name="Diagram 4">
            <a:extLst>
              <a:ext uri="{FF2B5EF4-FFF2-40B4-BE49-F238E27FC236}">
                <a16:creationId xmlns:a16="http://schemas.microsoft.com/office/drawing/2014/main" id="{7D965826-A064-15DF-D447-A495399D3EC0}"/>
              </a:ext>
            </a:extLst>
          </p:cNvPr>
          <p:cNvGraphicFramePr/>
          <p:nvPr>
            <p:extLst>
              <p:ext uri="{D42A27DB-BD31-4B8C-83A1-F6EECF244321}">
                <p14:modId xmlns:p14="http://schemas.microsoft.com/office/powerpoint/2010/main" val="2434957681"/>
              </p:ext>
            </p:extLst>
          </p:nvPr>
        </p:nvGraphicFramePr>
        <p:xfrm>
          <a:off x="464913" y="381000"/>
          <a:ext cx="6743607"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999784"/>
      </p:ext>
    </p:extLst>
  </p:cSld>
  <p:clrMapOvr>
    <a:masterClrMapping/>
  </p:clrMapOvr>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4481DC6AFE054B87810C1F505C260C" ma:contentTypeVersion="11" ma:contentTypeDescription="Create a new document." ma:contentTypeScope="" ma:versionID="592ab0ac021a4618b2788202a5a0a048">
  <xsd:schema xmlns:xsd="http://www.w3.org/2001/XMLSchema" xmlns:xs="http://www.w3.org/2001/XMLSchema" xmlns:p="http://schemas.microsoft.com/office/2006/metadata/properties" xmlns:ns2="c98ff35c-6d3c-4da5-81ad-649b3b83f6aa" xmlns:ns3="a8a9fa54-9485-4390-8fba-e3cb9e7179a1" targetNamespace="http://schemas.microsoft.com/office/2006/metadata/properties" ma:root="true" ma:fieldsID="839f45d319e9063163cf738ae0d0e38d" ns2:_="" ns3:_="">
    <xsd:import namespace="c98ff35c-6d3c-4da5-81ad-649b3b83f6aa"/>
    <xsd:import namespace="a8a9fa54-9485-4390-8fba-e3cb9e717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ff35c-6d3c-4da5-81ad-649b3b83f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9fa54-9485-4390-8fba-e3cb9e7179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41C3B-955C-4D5A-B4C8-6779735188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DD40B50-2A97-4BF3-B126-20A89E9B0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ff35c-6d3c-4da5-81ad-649b3b83f6aa"/>
    <ds:schemaRef ds:uri="a8a9fa54-9485-4390-8fba-e3cb9e717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8CB926-6D50-493D-8557-7DD6D0325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6022</TotalTime>
  <Words>1222</Words>
  <Application>Microsoft Macintosh PowerPoint</Application>
  <PresentationFormat>Widescreen</PresentationFormat>
  <Paragraphs>153</Paragraphs>
  <Slides>17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Lucida Grande</vt:lpstr>
      <vt:lpstr>Times New Roman</vt:lpstr>
      <vt:lpstr>Wingdings</vt:lpstr>
      <vt:lpstr>MountSinai</vt:lpstr>
      <vt:lpstr>office theme</vt:lpstr>
      <vt:lpstr>Research Strategy Committee  Introduction and Overview</vt:lpstr>
      <vt:lpstr>Agenda</vt:lpstr>
      <vt:lpstr>What is the RSC? </vt:lpstr>
      <vt:lpstr>Where does the RSC fit into the process of starting up a research project as Mount Sinai?</vt:lpstr>
      <vt:lpstr>Benefits of submitting to the RSC</vt:lpstr>
      <vt:lpstr>RSC Committee Members</vt:lpstr>
      <vt:lpstr>What is the review process? </vt:lpstr>
      <vt:lpstr>How do residents submit? </vt:lpstr>
      <vt:lpstr>Initial Review </vt:lpstr>
      <vt:lpstr>Common Edits Requested  </vt:lpstr>
      <vt:lpstr>Committee Determinations:    </vt:lpstr>
      <vt:lpstr>RSC Submission Guide </vt:lpstr>
      <vt:lpstr>Submission Guide: Research Question and Endpoints</vt:lpstr>
      <vt:lpstr>Submission Guide: Stats and Enrollment </vt:lpstr>
      <vt:lpstr>Submission Guide: Recruitment and Consent </vt:lpstr>
      <vt:lpstr>Submission Guide: Study Team and COI</vt:lpstr>
      <vt:lpstr>Submission Guide: Study Team and COI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Strategy Committee  Resident Session</dc:title>
  <dc:creator/>
  <cp:lastModifiedBy>Torres, Sarah</cp:lastModifiedBy>
  <cp:revision>1265</cp:revision>
  <dcterms:created xsi:type="dcterms:W3CDTF">2022-05-02T14:04:50Z</dcterms:created>
  <dcterms:modified xsi:type="dcterms:W3CDTF">2022-10-27T16:49:14Z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0x010100054481DC6AFE054B87810C1F505C260C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