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96" r:id="rId2"/>
    <p:sldId id="263" r:id="rId3"/>
    <p:sldId id="259" r:id="rId4"/>
    <p:sldId id="260" r:id="rId5"/>
    <p:sldId id="297" r:id="rId6"/>
    <p:sldId id="298" r:id="rId7"/>
    <p:sldId id="300" r:id="rId8"/>
    <p:sldId id="29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  <a:srgbClr val="D80B8C"/>
    <a:srgbClr val="000000"/>
    <a:srgbClr val="E5E5E5"/>
    <a:srgbClr val="CCCCCC"/>
    <a:srgbClr val="666666"/>
    <a:srgbClr val="EB85C5"/>
    <a:srgbClr val="908FB8"/>
    <a:srgbClr val="7FD6F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4346D0-AAE0-6247-8335-1372347CED8D}" v="2" dt="2022-05-04T12:21:07.541"/>
  </p1510:revLst>
</p1510:revInfo>
</file>

<file path=ppt/tableStyles.xml><?xml version="1.0" encoding="utf-8"?>
<a:tblStyleLst xmlns:a="http://schemas.openxmlformats.org/drawingml/2006/main" def="{5C22544A-7EE6-4342-B048-85BDC9FD1C3A}">
  <a:tblStyle styleId="{C60F8704-076C-47E3-8B64-BA5440797084}" styleName="MS Custom Table Style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rgbClr val="FFFFFF"/>
              </a:solidFill>
            </a:ln>
          </a:left>
          <a:right>
            <a:ln w="0" cmpd="sng">
              <a:solidFill>
                <a:srgbClr val="FFFFFF"/>
              </a:solidFill>
            </a:ln>
          </a:right>
          <a:top>
            <a:ln w="0" cmpd="sng">
              <a:solidFill>
                <a:srgbClr val="FFFFFF"/>
              </a:solidFill>
            </a:ln>
          </a:top>
          <a:bottom>
            <a:ln w="0" cmpd="sng">
              <a:solidFill>
                <a:srgbClr val="FFFFFF"/>
              </a:solidFill>
            </a:ln>
          </a:bottom>
          <a:insideH>
            <a:ln w="12700" cmpd="sng">
              <a:solidFill>
                <a:srgbClr val="BDBDBD"/>
              </a:solidFill>
            </a:ln>
          </a:insideH>
          <a:insideV>
            <a:ln w="0" cmpd="sng">
              <a:solidFill>
                <a:srgbClr val="FFFFFF"/>
              </a:solidFill>
            </a:ln>
          </a:insideV>
        </a:tcBdr>
        <a:fill>
          <a:noFill/>
        </a:fill>
      </a:tcStyle>
    </a:wholeTbl>
    <a:band2H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rgbClr val="FFFFFF"/>
              </a:solidFill>
            </a:ln>
          </a:left>
          <a:right>
            <a:ln w="0" cmpd="sng">
              <a:solidFill>
                <a:srgbClr val="FFFFFF"/>
              </a:solidFill>
            </a:ln>
          </a:right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FFFFFF"/>
              </a:solidFill>
            </a:ln>
          </a:bottom>
          <a:insideH>
            <a:ln w="0" cmpd="sng">
              <a:solidFill>
                <a:srgbClr val="FFFFFF"/>
              </a:solidFill>
            </a:ln>
          </a:insideH>
          <a:insideV>
            <a:ln w="0" cmpd="sng">
              <a:solidFill>
                <a:srgbClr val="FFFFFF"/>
              </a:solidFill>
            </a:ln>
          </a:insideV>
        </a:tcBdr>
        <a:fill>
          <a:solidFill>
            <a:srgbClr val="BDBDBD">
              <a:tint val="20000"/>
            </a:srgbClr>
          </a:solidFill>
        </a:fill>
      </a:tcStyle>
    </a:band2H>
    <a:band2V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rgbClr val="FFFFFF"/>
              </a:solidFill>
            </a:ln>
          </a:left>
          <a:right>
            <a:ln w="0" cmpd="sng">
              <a:solidFill>
                <a:srgbClr val="FFFFFF"/>
              </a:solidFill>
            </a:ln>
          </a:right>
          <a:top>
            <a:ln w="0" cmpd="sng">
              <a:solidFill>
                <a:srgbClr val="FFFFFF"/>
              </a:solidFill>
            </a:ln>
          </a:top>
          <a:bottom>
            <a:ln w="0" cmpd="sng">
              <a:solidFill>
                <a:srgbClr val="FFFFFF"/>
              </a:solidFill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 w="0" cmpd="sng">
              <a:solidFill>
                <a:srgbClr val="FFFFFF"/>
              </a:solidFill>
            </a:ln>
          </a:insideV>
        </a:tcBdr>
        <a:fill>
          <a:solidFill>
            <a:srgbClr val="BDBDBD">
              <a:tint val="20000"/>
            </a:srgb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0" cmpd="sng">
              <a:solidFill>
                <a:srgbClr val="FFFFFF"/>
              </a:solidFill>
            </a:ln>
          </a:right>
          <a:top>
            <a:ln w="0" cmpd="sng">
              <a:solidFill>
                <a:srgbClr val="FFFFFF"/>
              </a:solidFill>
            </a:ln>
          </a:top>
          <a:bottom>
            <a:ln w="0" cmpd="sng">
              <a:solidFill>
                <a:srgbClr val="FFFFFF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0" cmpd="sng">
              <a:solidFill>
                <a:srgbClr val="FFFFFF"/>
              </a:solidFill>
            </a:ln>
          </a:insideV>
        </a:tcBdr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>
          <a:left>
            <a:ln w="0" cmpd="sng">
              <a:solidFill>
                <a:srgbClr val="FFFFFF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0" cmpd="sng">
              <a:solidFill>
                <a:srgbClr val="FFFFFF"/>
              </a:solidFill>
            </a:ln>
          </a:top>
          <a:bottom>
            <a:ln w="0" cmpd="sng">
              <a:solidFill>
                <a:srgbClr val="FFFFFF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0" cmpd="sng">
              <a:solidFill>
                <a:srgbClr val="FFFFFF"/>
              </a:solidFill>
            </a:ln>
          </a:insideV>
        </a:tcBdr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left>
            <a:ln w="0" cmpd="sng">
              <a:solidFill>
                <a:srgbClr val="FFFFFF"/>
              </a:solidFill>
            </a:ln>
          </a:left>
          <a:right>
            <a:ln w="0" cmpd="sng">
              <a:solidFill>
                <a:srgbClr val="FFFFFF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0" cmpd="sng">
              <a:solidFill>
                <a:srgbClr val="FFFFFF"/>
              </a:solidFill>
            </a:ln>
          </a:bottom>
          <a:insideH>
            <a:ln w="0" cmpd="sng">
              <a:solidFill>
                <a:srgbClr val="FFFFFF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rgbClr val="BDBDBD"/>
          </a:solidFill>
        </a:fill>
      </a:tcStyle>
    </a:lastRow>
    <a:seCell>
      <a:tcTxStyle b="on">
        <a:fontRef idx="minor">
          <a:prstClr val="black"/>
        </a:fontRef>
        <a:schemeClr val="lt1"/>
      </a:tcTxStyle>
      <a:tcStyle>
        <a:tcBdr>
          <a:left>
            <a:ln w="12700" cmpd="sng">
              <a:solidFill>
                <a:srgbClr val="FFFFFF"/>
              </a:solidFill>
            </a:ln>
          </a:left>
          <a:right>
            <a:ln w="0" cmpd="sng">
              <a:solidFill>
                <a:srgbClr val="FFFFFF"/>
              </a:solidFill>
            </a:ln>
          </a:right>
          <a:top>
            <a:ln w="12700" cmpd="sng">
              <a:solidFill>
                <a:srgbClr val="FFFFFF"/>
              </a:solidFill>
            </a:ln>
          </a:top>
          <a:bottom>
            <a:ln w="0" cmpd="sng">
              <a:solidFill>
                <a:srgbClr val="FFFFFF"/>
              </a:solidFill>
            </a:ln>
          </a:bottom>
          <a:insideH>
            <a:ln w="0" cmpd="sng">
              <a:solidFill>
                <a:srgbClr val="FFFFFF"/>
              </a:solidFill>
            </a:ln>
          </a:insideH>
          <a:insideV>
            <a:ln w="0" cmpd="sng">
              <a:solidFill>
                <a:srgbClr val="FFFFFF"/>
              </a:solidFill>
            </a:ln>
          </a:insideV>
        </a:tcBdr>
        <a:fill>
          <a:solidFill>
            <a:schemeClr val="accent1"/>
          </a:solidFill>
        </a:fill>
      </a:tcStyle>
    </a:seCell>
    <a:swCell>
      <a:tcTxStyle b="on">
        <a:fontRef idx="minor">
          <a:prstClr val="black"/>
        </a:fontRef>
        <a:schemeClr val="lt1"/>
      </a:tcTxStyle>
      <a:tcStyle>
        <a:tcBdr>
          <a:left>
            <a:ln w="0" cmpd="sng">
              <a:solidFill>
                <a:srgbClr val="FFFFFF"/>
              </a:solidFill>
            </a:ln>
          </a:left>
          <a:right>
            <a:ln w="12700" cmpd="sng">
              <a:solidFill>
                <a:srgbClr val="FFFFFF"/>
              </a:solidFill>
            </a:ln>
          </a:right>
          <a:top>
            <a:ln w="12700" cmpd="sng">
              <a:solidFill>
                <a:srgbClr val="FFFFFF"/>
              </a:solidFill>
            </a:ln>
          </a:top>
          <a:bottom>
            <a:ln w="0" cmpd="sng">
              <a:solidFill>
                <a:srgbClr val="FFFFFF"/>
              </a:solidFill>
            </a:ln>
          </a:bottom>
          <a:insideH>
            <a:ln w="0" cmpd="sng">
              <a:solidFill>
                <a:srgbClr val="FFFFFF"/>
              </a:solidFill>
            </a:ln>
          </a:insideH>
          <a:insideV>
            <a:ln w="0" cmpd="sng">
              <a:solidFill>
                <a:srgbClr val="FFFFFF"/>
              </a:solidFill>
            </a:ln>
          </a:insideV>
        </a:tcBdr>
        <a:fill>
          <a:solidFill>
            <a:schemeClr val="accent1"/>
          </a:solidFill>
        </a:fill>
      </a:tcStyle>
    </a:swCell>
    <a:firstRow>
      <a:tcTxStyle b="on">
        <a:fontRef idx="major">
          <a:prstClr val="black"/>
        </a:fontRef>
        <a:schemeClr val="lt1"/>
      </a:tcTxStyle>
      <a:tcStyle>
        <a:tcBdr>
          <a:left>
            <a:ln w="0" cmpd="sng">
              <a:solidFill>
                <a:srgbClr val="FFFFFF"/>
              </a:solidFill>
            </a:ln>
          </a:left>
          <a:right>
            <a:ln w="0" cmpd="sng">
              <a:solidFill>
                <a:srgbClr val="FFFFFF"/>
              </a:solidFill>
            </a:ln>
          </a:right>
          <a:top>
            <a:ln w="0" cmpd="sng">
              <a:solidFill>
                <a:srgbClr val="FFFFFF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0" cmpd="sng">
              <a:solidFill>
                <a:srgbClr val="FFFFFF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rgbClr val="BDBDBD"/>
          </a:solidFill>
        </a:fill>
      </a:tcStyle>
    </a:firstRow>
    <a:neCell>
      <a:tcTxStyle b="on">
        <a:fontRef idx="major">
          <a:prstClr val="black"/>
        </a:fontRef>
        <a:schemeClr val="lt1"/>
      </a:tcTxStyle>
      <a:tcStyle>
        <a:tcBdr>
          <a:left>
            <a:ln w="12700" cmpd="sng">
              <a:solidFill>
                <a:srgbClr val="FFFFFF"/>
              </a:solidFill>
            </a:ln>
          </a:left>
          <a:right>
            <a:ln w="0" cmpd="sng">
              <a:solidFill>
                <a:srgbClr val="FFFFFF"/>
              </a:solidFill>
            </a:ln>
          </a:right>
          <a:top>
            <a:ln w="0" cmpd="sng">
              <a:solidFill>
                <a:srgbClr val="FFFFFF"/>
              </a:solidFill>
            </a:ln>
          </a:top>
          <a:bottom>
            <a:ln w="12700" cmpd="sng">
              <a:solidFill>
                <a:srgbClr val="FFFFFF"/>
              </a:solidFill>
            </a:ln>
          </a:bottom>
          <a:insideH>
            <a:ln w="0" cmpd="sng">
              <a:solidFill>
                <a:srgbClr val="FFFFFF"/>
              </a:solidFill>
            </a:ln>
          </a:insideH>
          <a:insideV>
            <a:ln w="0" cmpd="sng">
              <a:solidFill>
                <a:srgbClr val="FFFFFF"/>
              </a:solidFill>
            </a:ln>
          </a:insideV>
        </a:tcBdr>
        <a:fill>
          <a:solidFill>
            <a:schemeClr val="accent1"/>
          </a:solidFill>
        </a:fill>
      </a:tcStyle>
    </a:neCell>
    <a:nwCell>
      <a:tcTxStyle b="on">
        <a:fontRef idx="major">
          <a:prstClr val="black"/>
        </a:fontRef>
        <a:schemeClr val="lt1"/>
      </a:tcTxStyle>
      <a:tcStyle>
        <a:tcBdr>
          <a:left>
            <a:ln w="0" cmpd="sng">
              <a:solidFill>
                <a:srgbClr val="FFFFFF"/>
              </a:solidFill>
            </a:ln>
          </a:left>
          <a:right>
            <a:ln w="12700" cmpd="sng">
              <a:solidFill>
                <a:srgbClr val="FFFFFF"/>
              </a:solidFill>
            </a:ln>
          </a:right>
          <a:top>
            <a:ln w="0" cmpd="sng">
              <a:solidFill>
                <a:srgbClr val="FFFFFF"/>
              </a:solidFill>
            </a:ln>
          </a:top>
          <a:bottom>
            <a:ln w="12700" cmpd="sng">
              <a:solidFill>
                <a:srgbClr val="FFFFFF"/>
              </a:solidFill>
            </a:ln>
          </a:bottom>
          <a:insideH>
            <a:ln w="0" cmpd="sng">
              <a:solidFill>
                <a:srgbClr val="FFFFFF"/>
              </a:solidFill>
            </a:ln>
          </a:insideH>
          <a:insideV>
            <a:ln w="0" cmpd="sng">
              <a:solidFill>
                <a:srgbClr val="FFFFFF"/>
              </a:solidFill>
            </a:ln>
          </a:insideV>
        </a:tcBdr>
        <a:fill>
          <a:solidFill>
            <a:schemeClr val="accent1"/>
          </a:solidFill>
        </a:fill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30" autoAdjust="0"/>
    <p:restoredTop sz="94787"/>
  </p:normalViewPr>
  <p:slideViewPr>
    <p:cSldViewPr snapToGrid="0" showGuides="1">
      <p:cViewPr varScale="1">
        <p:scale>
          <a:sx n="82" d="100"/>
          <a:sy n="82" d="100"/>
        </p:scale>
        <p:origin x="176" y="9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297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res, Sarah" userId="235569ac-5f21-4ac8-8903-9e1ea6b1338d" providerId="ADAL" clId="{4D4346D0-AAE0-6247-8335-1372347CED8D}"/>
    <pc:docChg chg="modSld sldOrd">
      <pc:chgData name="Torres, Sarah" userId="235569ac-5f21-4ac8-8903-9e1ea6b1338d" providerId="ADAL" clId="{4D4346D0-AAE0-6247-8335-1372347CED8D}" dt="2022-05-04T15:58:35.790" v="25" actId="1076"/>
      <pc:docMkLst>
        <pc:docMk/>
      </pc:docMkLst>
      <pc:sldChg chg="modSp mod setBg">
        <pc:chgData name="Torres, Sarah" userId="235569ac-5f21-4ac8-8903-9e1ea6b1338d" providerId="ADAL" clId="{4D4346D0-AAE0-6247-8335-1372347CED8D}" dt="2022-05-04T12:21:23.144" v="21" actId="20577"/>
        <pc:sldMkLst>
          <pc:docMk/>
          <pc:sldMk cId="159105673" sldId="259"/>
        </pc:sldMkLst>
        <pc:spChg chg="mod">
          <ac:chgData name="Torres, Sarah" userId="235569ac-5f21-4ac8-8903-9e1ea6b1338d" providerId="ADAL" clId="{4D4346D0-AAE0-6247-8335-1372347CED8D}" dt="2022-05-04T12:21:23.144" v="21" actId="20577"/>
          <ac:spMkLst>
            <pc:docMk/>
            <pc:sldMk cId="159105673" sldId="259"/>
            <ac:spMk id="22" creationId="{9C3169E4-439F-F021-1587-420A78ABC80F}"/>
          </ac:spMkLst>
        </pc:spChg>
      </pc:sldChg>
      <pc:sldChg chg="modSp mod">
        <pc:chgData name="Torres, Sarah" userId="235569ac-5f21-4ac8-8903-9e1ea6b1338d" providerId="ADAL" clId="{4D4346D0-AAE0-6247-8335-1372347CED8D}" dt="2022-04-29T18:03:48.815" v="11" actId="20577"/>
        <pc:sldMkLst>
          <pc:docMk/>
          <pc:sldMk cId="999100641" sldId="294"/>
        </pc:sldMkLst>
        <pc:spChg chg="mod">
          <ac:chgData name="Torres, Sarah" userId="235569ac-5f21-4ac8-8903-9e1ea6b1338d" providerId="ADAL" clId="{4D4346D0-AAE0-6247-8335-1372347CED8D}" dt="2022-04-29T18:03:48.815" v="11" actId="20577"/>
          <ac:spMkLst>
            <pc:docMk/>
            <pc:sldMk cId="999100641" sldId="294"/>
            <ac:spMk id="2" creationId="{FA50BFE8-7659-4170-BE17-81FA67A4FC44}"/>
          </ac:spMkLst>
        </pc:spChg>
      </pc:sldChg>
      <pc:sldChg chg="modSp mod">
        <pc:chgData name="Torres, Sarah" userId="235569ac-5f21-4ac8-8903-9e1ea6b1338d" providerId="ADAL" clId="{4D4346D0-AAE0-6247-8335-1372347CED8D}" dt="2022-05-04T12:21:37.946" v="22" actId="403"/>
        <pc:sldMkLst>
          <pc:docMk/>
          <pc:sldMk cId="3520410029" sldId="297"/>
        </pc:sldMkLst>
        <pc:spChg chg="mod">
          <ac:chgData name="Torres, Sarah" userId="235569ac-5f21-4ac8-8903-9e1ea6b1338d" providerId="ADAL" clId="{4D4346D0-AAE0-6247-8335-1372347CED8D}" dt="2022-05-04T12:21:37.946" v="22" actId="403"/>
          <ac:spMkLst>
            <pc:docMk/>
            <pc:sldMk cId="3520410029" sldId="297"/>
            <ac:spMk id="10" creationId="{7DCB6879-AEE0-5532-FE72-766FED770265}"/>
          </ac:spMkLst>
        </pc:spChg>
      </pc:sldChg>
      <pc:sldChg chg="modSp mod ord">
        <pc:chgData name="Torres, Sarah" userId="235569ac-5f21-4ac8-8903-9e1ea6b1338d" providerId="ADAL" clId="{4D4346D0-AAE0-6247-8335-1372347CED8D}" dt="2022-05-04T15:58:35.790" v="25" actId="1076"/>
        <pc:sldMkLst>
          <pc:docMk/>
          <pc:sldMk cId="3593543229" sldId="300"/>
        </pc:sldMkLst>
        <pc:spChg chg="mod">
          <ac:chgData name="Torres, Sarah" userId="235569ac-5f21-4ac8-8903-9e1ea6b1338d" providerId="ADAL" clId="{4D4346D0-AAE0-6247-8335-1372347CED8D}" dt="2022-05-04T15:58:35.790" v="25" actId="1076"/>
          <ac:spMkLst>
            <pc:docMk/>
            <pc:sldMk cId="3593543229" sldId="300"/>
            <ac:spMk id="9" creationId="{50B33825-3A1F-69C9-1DC3-EEE68869572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E0C5CA-1C9C-244D-864B-01206A55FC41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F88933DC-86E6-E046-93B8-13B115C2DAC6}">
      <dgm:prSet phldrT="[Text]"/>
      <dgm:spPr/>
      <dgm:t>
        <a:bodyPr/>
        <a:lstStyle/>
        <a:p>
          <a:r>
            <a:rPr lang="en-US" b="1" dirty="0"/>
            <a:t>REDCap Submission</a:t>
          </a:r>
        </a:p>
        <a:p>
          <a:endParaRPr lang="en-US" dirty="0"/>
        </a:p>
        <a:p>
          <a:r>
            <a:rPr lang="en-US" dirty="0"/>
            <a:t>-Submitted via REDCap link. Login is not necessary. </a:t>
          </a:r>
        </a:p>
        <a:p>
          <a:r>
            <a:rPr lang="en-US" dirty="0"/>
            <a:t>-Submitter can edit the form per queries submitted by the coordinator</a:t>
          </a:r>
        </a:p>
      </dgm:t>
    </dgm:pt>
    <dgm:pt modelId="{1E749965-5230-A24F-A5A7-67FACCDFC136}" type="parTrans" cxnId="{D7679CCE-8F31-9A4E-A52B-87EE25BB65F8}">
      <dgm:prSet/>
      <dgm:spPr/>
      <dgm:t>
        <a:bodyPr/>
        <a:lstStyle/>
        <a:p>
          <a:endParaRPr lang="en-US"/>
        </a:p>
      </dgm:t>
    </dgm:pt>
    <dgm:pt modelId="{A54A3237-E0D3-BE48-96C0-403980B1E62A}" type="sibTrans" cxnId="{D7679CCE-8F31-9A4E-A52B-87EE25BB65F8}">
      <dgm:prSet/>
      <dgm:spPr/>
      <dgm:t>
        <a:bodyPr/>
        <a:lstStyle/>
        <a:p>
          <a:endParaRPr lang="en-US"/>
        </a:p>
      </dgm:t>
    </dgm:pt>
    <dgm:pt modelId="{5DA2E6EA-835E-894D-B033-AEF3989764FC}">
      <dgm:prSet phldrT="[Text]"/>
      <dgm:spPr/>
      <dgm:t>
        <a:bodyPr/>
        <a:lstStyle/>
        <a:p>
          <a:r>
            <a:rPr lang="en-US" b="1" dirty="0"/>
            <a:t>Initial Review</a:t>
          </a:r>
        </a:p>
        <a:p>
          <a:endParaRPr lang="en-US" dirty="0"/>
        </a:p>
        <a:p>
          <a:r>
            <a:rPr lang="en-US" dirty="0"/>
            <a:t>-Coordinator reviews submission, includes comments in the REDCap form, and sends back to the submitter for edits (if need be)</a:t>
          </a:r>
        </a:p>
      </dgm:t>
    </dgm:pt>
    <dgm:pt modelId="{8C975C02-F49B-8B45-9E5E-83435E61B704}" type="parTrans" cxnId="{4B59E4B3-7822-0F40-9EA7-AAA1D5C3003A}">
      <dgm:prSet/>
      <dgm:spPr/>
      <dgm:t>
        <a:bodyPr/>
        <a:lstStyle/>
        <a:p>
          <a:endParaRPr lang="en-US"/>
        </a:p>
      </dgm:t>
    </dgm:pt>
    <dgm:pt modelId="{E1189B46-A985-4C40-9232-266E4A66CD7B}" type="sibTrans" cxnId="{4B59E4B3-7822-0F40-9EA7-AAA1D5C3003A}">
      <dgm:prSet/>
      <dgm:spPr/>
      <dgm:t>
        <a:bodyPr/>
        <a:lstStyle/>
        <a:p>
          <a:endParaRPr lang="en-US"/>
        </a:p>
      </dgm:t>
    </dgm:pt>
    <dgm:pt modelId="{D4CEF03E-9202-FB41-B3AA-5AC53D92A410}">
      <dgm:prSet phldrT="[Text]"/>
      <dgm:spPr/>
      <dgm:t>
        <a:bodyPr/>
        <a:lstStyle/>
        <a:p>
          <a:r>
            <a:rPr lang="en-US" b="1" dirty="0"/>
            <a:t>Committee Review</a:t>
          </a:r>
        </a:p>
        <a:p>
          <a:endParaRPr lang="en-US" dirty="0"/>
        </a:p>
        <a:p>
          <a:r>
            <a:rPr lang="en-US" dirty="0"/>
            <a:t>-Members receive the protocol and a PDF of the REDCap form to conduct their review </a:t>
          </a:r>
        </a:p>
        <a:p>
          <a:r>
            <a:rPr lang="en-US" dirty="0"/>
            <a:t>-Votes are emailed as before</a:t>
          </a:r>
        </a:p>
        <a:p>
          <a:endParaRPr lang="en-US" dirty="0"/>
        </a:p>
      </dgm:t>
    </dgm:pt>
    <dgm:pt modelId="{9F8B53E8-DA22-3F46-AE2E-4F796DCCEF9E}" type="parTrans" cxnId="{A2EBD7F7-8F88-0649-A71D-B05E99190D3E}">
      <dgm:prSet/>
      <dgm:spPr/>
      <dgm:t>
        <a:bodyPr/>
        <a:lstStyle/>
        <a:p>
          <a:endParaRPr lang="en-US"/>
        </a:p>
      </dgm:t>
    </dgm:pt>
    <dgm:pt modelId="{ADC92847-C570-804D-81F1-ECF1090AA444}" type="sibTrans" cxnId="{A2EBD7F7-8F88-0649-A71D-B05E99190D3E}">
      <dgm:prSet/>
      <dgm:spPr/>
      <dgm:t>
        <a:bodyPr/>
        <a:lstStyle/>
        <a:p>
          <a:endParaRPr lang="en-US"/>
        </a:p>
      </dgm:t>
    </dgm:pt>
    <dgm:pt modelId="{F21F3755-2ED9-4841-8840-27222493E146}" type="pres">
      <dgm:prSet presAssocID="{A3E0C5CA-1C9C-244D-864B-01206A55FC41}" presName="Name0" presStyleCnt="0">
        <dgm:presLayoutVars>
          <dgm:dir/>
          <dgm:resizeHandles val="exact"/>
        </dgm:presLayoutVars>
      </dgm:prSet>
      <dgm:spPr/>
    </dgm:pt>
    <dgm:pt modelId="{0E9CBAC8-C1E9-7545-9E5D-713B785C594E}" type="pres">
      <dgm:prSet presAssocID="{F88933DC-86E6-E046-93B8-13B115C2DAC6}" presName="node" presStyleLbl="node1" presStyleIdx="0" presStyleCnt="3">
        <dgm:presLayoutVars>
          <dgm:bulletEnabled val="1"/>
        </dgm:presLayoutVars>
      </dgm:prSet>
      <dgm:spPr/>
    </dgm:pt>
    <dgm:pt modelId="{0EC4261A-F2BD-D54B-AADC-6A9CDC612A5A}" type="pres">
      <dgm:prSet presAssocID="{A54A3237-E0D3-BE48-96C0-403980B1E62A}" presName="sibTrans" presStyleLbl="sibTrans2D1" presStyleIdx="0" presStyleCnt="2" custScaleX="170901"/>
      <dgm:spPr>
        <a:prstGeom prst="leftRightArrow">
          <a:avLst/>
        </a:prstGeom>
      </dgm:spPr>
    </dgm:pt>
    <dgm:pt modelId="{7A610760-D8EA-5544-A472-46BEF276AAF7}" type="pres">
      <dgm:prSet presAssocID="{A54A3237-E0D3-BE48-96C0-403980B1E62A}" presName="connectorText" presStyleLbl="sibTrans2D1" presStyleIdx="0" presStyleCnt="2"/>
      <dgm:spPr/>
    </dgm:pt>
    <dgm:pt modelId="{1EA05E0B-F04B-7E4E-A336-7007CEE6692C}" type="pres">
      <dgm:prSet presAssocID="{5DA2E6EA-835E-894D-B033-AEF3989764FC}" presName="node" presStyleLbl="node1" presStyleIdx="1" presStyleCnt="3">
        <dgm:presLayoutVars>
          <dgm:bulletEnabled val="1"/>
        </dgm:presLayoutVars>
      </dgm:prSet>
      <dgm:spPr/>
    </dgm:pt>
    <dgm:pt modelId="{B7C62DDD-765D-974D-A873-CF624E1AEFB4}" type="pres">
      <dgm:prSet presAssocID="{E1189B46-A985-4C40-9232-266E4A66CD7B}" presName="sibTrans" presStyleLbl="sibTrans2D1" presStyleIdx="1" presStyleCnt="2"/>
      <dgm:spPr/>
    </dgm:pt>
    <dgm:pt modelId="{09154244-DB03-6345-BECE-C34F42860266}" type="pres">
      <dgm:prSet presAssocID="{E1189B46-A985-4C40-9232-266E4A66CD7B}" presName="connectorText" presStyleLbl="sibTrans2D1" presStyleIdx="1" presStyleCnt="2"/>
      <dgm:spPr/>
    </dgm:pt>
    <dgm:pt modelId="{6EA0AB45-D660-C140-AE51-5346520178A4}" type="pres">
      <dgm:prSet presAssocID="{D4CEF03E-9202-FB41-B3AA-5AC53D92A410}" presName="node" presStyleLbl="node1" presStyleIdx="2" presStyleCnt="3">
        <dgm:presLayoutVars>
          <dgm:bulletEnabled val="1"/>
        </dgm:presLayoutVars>
      </dgm:prSet>
      <dgm:spPr/>
    </dgm:pt>
  </dgm:ptLst>
  <dgm:cxnLst>
    <dgm:cxn modelId="{195A0408-FAF0-BE4A-AF3D-C613FDF6CB03}" type="presOf" srcId="{A3E0C5CA-1C9C-244D-864B-01206A55FC41}" destId="{F21F3755-2ED9-4841-8840-27222493E146}" srcOrd="0" destOrd="0" presId="urn:microsoft.com/office/officeart/2005/8/layout/process1"/>
    <dgm:cxn modelId="{9BD2C05B-8401-644B-BD4C-761A385E41A8}" type="presOf" srcId="{D4CEF03E-9202-FB41-B3AA-5AC53D92A410}" destId="{6EA0AB45-D660-C140-AE51-5346520178A4}" srcOrd="0" destOrd="0" presId="urn:microsoft.com/office/officeart/2005/8/layout/process1"/>
    <dgm:cxn modelId="{BB01A485-D74B-7D48-B965-F5469B4F1895}" type="presOf" srcId="{A54A3237-E0D3-BE48-96C0-403980B1E62A}" destId="{7A610760-D8EA-5544-A472-46BEF276AAF7}" srcOrd="1" destOrd="0" presId="urn:microsoft.com/office/officeart/2005/8/layout/process1"/>
    <dgm:cxn modelId="{F7638AAE-1081-AD4C-B453-C82EAE4827E0}" type="presOf" srcId="{E1189B46-A985-4C40-9232-266E4A66CD7B}" destId="{B7C62DDD-765D-974D-A873-CF624E1AEFB4}" srcOrd="0" destOrd="0" presId="urn:microsoft.com/office/officeart/2005/8/layout/process1"/>
    <dgm:cxn modelId="{E08CB7AF-2E43-244D-8215-F6171054707D}" type="presOf" srcId="{F88933DC-86E6-E046-93B8-13B115C2DAC6}" destId="{0E9CBAC8-C1E9-7545-9E5D-713B785C594E}" srcOrd="0" destOrd="0" presId="urn:microsoft.com/office/officeart/2005/8/layout/process1"/>
    <dgm:cxn modelId="{4B59E4B3-7822-0F40-9EA7-AAA1D5C3003A}" srcId="{A3E0C5CA-1C9C-244D-864B-01206A55FC41}" destId="{5DA2E6EA-835E-894D-B033-AEF3989764FC}" srcOrd="1" destOrd="0" parTransId="{8C975C02-F49B-8B45-9E5E-83435E61B704}" sibTransId="{E1189B46-A985-4C40-9232-266E4A66CD7B}"/>
    <dgm:cxn modelId="{D7679CCE-8F31-9A4E-A52B-87EE25BB65F8}" srcId="{A3E0C5CA-1C9C-244D-864B-01206A55FC41}" destId="{F88933DC-86E6-E046-93B8-13B115C2DAC6}" srcOrd="0" destOrd="0" parTransId="{1E749965-5230-A24F-A5A7-67FACCDFC136}" sibTransId="{A54A3237-E0D3-BE48-96C0-403980B1E62A}"/>
    <dgm:cxn modelId="{D010E2D7-F069-4840-8068-0B7488666BC9}" type="presOf" srcId="{A54A3237-E0D3-BE48-96C0-403980B1E62A}" destId="{0EC4261A-F2BD-D54B-AADC-6A9CDC612A5A}" srcOrd="0" destOrd="0" presId="urn:microsoft.com/office/officeart/2005/8/layout/process1"/>
    <dgm:cxn modelId="{E0001FF1-98C6-EF4A-9F34-238FA8E951C6}" type="presOf" srcId="{5DA2E6EA-835E-894D-B033-AEF3989764FC}" destId="{1EA05E0B-F04B-7E4E-A336-7007CEE6692C}" srcOrd="0" destOrd="0" presId="urn:microsoft.com/office/officeart/2005/8/layout/process1"/>
    <dgm:cxn modelId="{A2EBD7F7-8F88-0649-A71D-B05E99190D3E}" srcId="{A3E0C5CA-1C9C-244D-864B-01206A55FC41}" destId="{D4CEF03E-9202-FB41-B3AA-5AC53D92A410}" srcOrd="2" destOrd="0" parTransId="{9F8B53E8-DA22-3F46-AE2E-4F796DCCEF9E}" sibTransId="{ADC92847-C570-804D-81F1-ECF1090AA444}"/>
    <dgm:cxn modelId="{15A4A2F9-DC34-0C46-9BD5-86077E22337F}" type="presOf" srcId="{E1189B46-A985-4C40-9232-266E4A66CD7B}" destId="{09154244-DB03-6345-BECE-C34F42860266}" srcOrd="1" destOrd="0" presId="urn:microsoft.com/office/officeart/2005/8/layout/process1"/>
    <dgm:cxn modelId="{F09F282E-5C95-C147-99D6-AD238D8B147F}" type="presParOf" srcId="{F21F3755-2ED9-4841-8840-27222493E146}" destId="{0E9CBAC8-C1E9-7545-9E5D-713B785C594E}" srcOrd="0" destOrd="0" presId="urn:microsoft.com/office/officeart/2005/8/layout/process1"/>
    <dgm:cxn modelId="{88B397C7-AAF1-1543-929F-23B66093BE63}" type="presParOf" srcId="{F21F3755-2ED9-4841-8840-27222493E146}" destId="{0EC4261A-F2BD-D54B-AADC-6A9CDC612A5A}" srcOrd="1" destOrd="0" presId="urn:microsoft.com/office/officeart/2005/8/layout/process1"/>
    <dgm:cxn modelId="{EC1787E8-0673-F44B-95B2-B1B76E24C19F}" type="presParOf" srcId="{0EC4261A-F2BD-D54B-AADC-6A9CDC612A5A}" destId="{7A610760-D8EA-5544-A472-46BEF276AAF7}" srcOrd="0" destOrd="0" presId="urn:microsoft.com/office/officeart/2005/8/layout/process1"/>
    <dgm:cxn modelId="{6FB33261-F10B-374F-9F34-19A001B37F3C}" type="presParOf" srcId="{F21F3755-2ED9-4841-8840-27222493E146}" destId="{1EA05E0B-F04B-7E4E-A336-7007CEE6692C}" srcOrd="2" destOrd="0" presId="urn:microsoft.com/office/officeart/2005/8/layout/process1"/>
    <dgm:cxn modelId="{8679C3CE-A2F7-894C-A7EF-0874286FA66D}" type="presParOf" srcId="{F21F3755-2ED9-4841-8840-27222493E146}" destId="{B7C62DDD-765D-974D-A873-CF624E1AEFB4}" srcOrd="3" destOrd="0" presId="urn:microsoft.com/office/officeart/2005/8/layout/process1"/>
    <dgm:cxn modelId="{C4FE851D-F841-7B45-B179-72D11BF6911A}" type="presParOf" srcId="{B7C62DDD-765D-974D-A873-CF624E1AEFB4}" destId="{09154244-DB03-6345-BECE-C34F42860266}" srcOrd="0" destOrd="0" presId="urn:microsoft.com/office/officeart/2005/8/layout/process1"/>
    <dgm:cxn modelId="{53AFE399-FE2F-3845-93DF-EB3D3228C185}" type="presParOf" srcId="{F21F3755-2ED9-4841-8840-27222493E146}" destId="{6EA0AB45-D660-C140-AE51-5346520178A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CBAC8-C1E9-7545-9E5D-713B785C594E}">
      <dsp:nvSpPr>
        <dsp:cNvPr id="0" name=""/>
        <dsp:cNvSpPr/>
      </dsp:nvSpPr>
      <dsp:spPr>
        <a:xfrm>
          <a:off x="9728" y="1295271"/>
          <a:ext cx="2907630" cy="28281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REDCap Submission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-Submitted via REDCap link. Login is not necessary.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-Submitter can edit the form per queries submitted by the coordinator</a:t>
          </a:r>
        </a:p>
      </dsp:txBody>
      <dsp:txXfrm>
        <a:off x="92561" y="1378104"/>
        <a:ext cx="2741964" cy="2662458"/>
      </dsp:txXfrm>
    </dsp:sp>
    <dsp:sp modelId="{0EC4261A-F2BD-D54B-AADC-6A9CDC612A5A}">
      <dsp:nvSpPr>
        <dsp:cNvPr id="0" name=""/>
        <dsp:cNvSpPr/>
      </dsp:nvSpPr>
      <dsp:spPr>
        <a:xfrm>
          <a:off x="2989598" y="2348787"/>
          <a:ext cx="1053463" cy="72109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989598" y="2493005"/>
        <a:ext cx="837135" cy="432656"/>
      </dsp:txXfrm>
    </dsp:sp>
    <dsp:sp modelId="{1EA05E0B-F04B-7E4E-A336-7007CEE6692C}">
      <dsp:nvSpPr>
        <dsp:cNvPr id="0" name=""/>
        <dsp:cNvSpPr/>
      </dsp:nvSpPr>
      <dsp:spPr>
        <a:xfrm>
          <a:off x="4080410" y="1295271"/>
          <a:ext cx="2907630" cy="28281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Initial Review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-Coordinator reviews submission, includes comments in the REDCap form, and sends back to the submitter for edits (if need be)</a:t>
          </a:r>
        </a:p>
      </dsp:txBody>
      <dsp:txXfrm>
        <a:off x="4163243" y="1378104"/>
        <a:ext cx="2741964" cy="2662458"/>
      </dsp:txXfrm>
    </dsp:sp>
    <dsp:sp modelId="{B7C62DDD-765D-974D-A873-CF624E1AEFB4}">
      <dsp:nvSpPr>
        <dsp:cNvPr id="0" name=""/>
        <dsp:cNvSpPr/>
      </dsp:nvSpPr>
      <dsp:spPr>
        <a:xfrm>
          <a:off x="7278803" y="2348787"/>
          <a:ext cx="616417" cy="721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278803" y="2493005"/>
        <a:ext cx="431492" cy="432656"/>
      </dsp:txXfrm>
    </dsp:sp>
    <dsp:sp modelId="{6EA0AB45-D660-C140-AE51-5346520178A4}">
      <dsp:nvSpPr>
        <dsp:cNvPr id="0" name=""/>
        <dsp:cNvSpPr/>
      </dsp:nvSpPr>
      <dsp:spPr>
        <a:xfrm>
          <a:off x="8151092" y="1295271"/>
          <a:ext cx="2907630" cy="28281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Committee Review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-Members receive the protocol and a PDF of the REDCap form to conduct their review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-Votes are emailed as before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8233925" y="1378104"/>
        <a:ext cx="2741964" cy="2662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6B6747-A735-4BA4-9005-F6505B1F46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CC9C45-0D88-4406-9F45-4CDD934B1E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C721E-7DBC-4E34-850A-E0B84D0698CC}" type="datetimeFigureOut">
              <a:rPr lang="en-US" smtClean="0"/>
              <a:t>4/29/22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3041BD-C3CD-4C8A-BCB1-90518C1A7E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EC1441-49D8-45DA-9C7E-33246F6AE7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D71A0-8940-4657-A10F-621E2F2C5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35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4FEF7-661F-40F6-8352-9A5F49C6CADE}" type="datetimeFigureOut">
              <a:rPr lang="en-US" smtClean="0"/>
              <a:t>4/29/22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B488F-EE22-42A0-B9B7-6345D9EA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600"/>
      </a:spcAft>
      <a:defRPr sz="1200" b="1" kern="1200">
        <a:solidFill>
          <a:schemeClr val="tx1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71450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400050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571500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in all, procedures on the committee end stay the same and the form to be reviewed is concise and uniform.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B488F-EE22-42A0-B9B7-6345D9EAB9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40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more formatting issues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B488F-EE22-42A0-B9B7-6345D9EAB9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38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">
    <p:bg>
      <p:bgPr>
        <a:pattFill prst="wdUpDiag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EB223-6D4E-42BA-96B0-E2BA14933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280159"/>
            <a:ext cx="8686800" cy="2263141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249B69-D2F7-4DF7-A637-63139373F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733800"/>
            <a:ext cx="8686800" cy="2057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DC6A474-F30A-403E-9C17-78F0C1540FC7}"/>
              </a:ext>
            </a:extLst>
          </p:cNvPr>
          <p:cNvGrpSpPr/>
          <p:nvPr userDrawn="1"/>
        </p:nvGrpSpPr>
        <p:grpSpPr>
          <a:xfrm>
            <a:off x="7360708" y="0"/>
            <a:ext cx="4831292" cy="6857999"/>
            <a:chOff x="7360708" y="0"/>
            <a:chExt cx="4831292" cy="685799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675FBDA-6A51-449C-92F5-7BEC7922DA7E}"/>
                </a:ext>
              </a:extLst>
            </p:cNvPr>
            <p:cNvSpPr/>
            <p:nvPr userDrawn="1"/>
          </p:nvSpPr>
          <p:spPr>
            <a:xfrm>
              <a:off x="9518438" y="1032721"/>
              <a:ext cx="2673561" cy="5825278"/>
            </a:xfrm>
            <a:custGeom>
              <a:avLst/>
              <a:gdLst>
                <a:gd name="connsiteX0" fmla="*/ 0 w 2673561"/>
                <a:gd name="connsiteY0" fmla="*/ 2165773 h 5825278"/>
                <a:gd name="connsiteX1" fmla="*/ 2468669 w 2673561"/>
                <a:gd name="connsiteY1" fmla="*/ 5825279 h 5825278"/>
                <a:gd name="connsiteX2" fmla="*/ 2673562 w 2673561"/>
                <a:gd name="connsiteY2" fmla="*/ 5825279 h 5825278"/>
                <a:gd name="connsiteX3" fmla="*/ 2673562 w 2673561"/>
                <a:gd name="connsiteY3" fmla="*/ 1795674 h 5825278"/>
                <a:gd name="connsiteX4" fmla="*/ 1462194 w 2673561"/>
                <a:gd name="connsiteY4" fmla="*/ 0 h 5825278"/>
                <a:gd name="connsiteX5" fmla="*/ 0 w 2673561"/>
                <a:gd name="connsiteY5" fmla="*/ 2165773 h 582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3561" h="5825278">
                  <a:moveTo>
                    <a:pt x="0" y="2165773"/>
                  </a:moveTo>
                  <a:lnTo>
                    <a:pt x="2468669" y="5825279"/>
                  </a:lnTo>
                  <a:lnTo>
                    <a:pt x="2673562" y="5825279"/>
                  </a:lnTo>
                  <a:lnTo>
                    <a:pt x="2673562" y="1795674"/>
                  </a:lnTo>
                  <a:lnTo>
                    <a:pt x="1462194" y="0"/>
                  </a:lnTo>
                  <a:lnTo>
                    <a:pt x="0" y="216577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0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862E2BE-C737-45F8-9B9E-8F1AECA92055}"/>
                </a:ext>
              </a:extLst>
            </p:cNvPr>
            <p:cNvSpPr/>
            <p:nvPr userDrawn="1"/>
          </p:nvSpPr>
          <p:spPr>
            <a:xfrm>
              <a:off x="7360708" y="0"/>
              <a:ext cx="3619923" cy="3198495"/>
            </a:xfrm>
            <a:custGeom>
              <a:avLst/>
              <a:gdLst>
                <a:gd name="connsiteX0" fmla="*/ 0 w 3619923"/>
                <a:gd name="connsiteY0" fmla="*/ 0 h 3198495"/>
                <a:gd name="connsiteX1" fmla="*/ 2157730 w 3619923"/>
                <a:gd name="connsiteY1" fmla="*/ 3198495 h 3198495"/>
                <a:gd name="connsiteX2" fmla="*/ 3619924 w 3619923"/>
                <a:gd name="connsiteY2" fmla="*/ 1032722 h 3198495"/>
                <a:gd name="connsiteX3" fmla="*/ 2923223 w 3619923"/>
                <a:gd name="connsiteY3" fmla="*/ 0 h 3198495"/>
                <a:gd name="connsiteX4" fmla="*/ 0 w 3619923"/>
                <a:gd name="connsiteY4" fmla="*/ 0 h 319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923" h="3198495">
                  <a:moveTo>
                    <a:pt x="0" y="0"/>
                  </a:moveTo>
                  <a:lnTo>
                    <a:pt x="2157730" y="3198495"/>
                  </a:lnTo>
                  <a:lnTo>
                    <a:pt x="3619924" y="1032722"/>
                  </a:lnTo>
                  <a:lnTo>
                    <a:pt x="29232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0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E6B529A-0067-4E3D-BC9C-C5F1F748793E}"/>
                </a:ext>
              </a:extLst>
            </p:cNvPr>
            <p:cNvSpPr/>
            <p:nvPr userDrawn="1"/>
          </p:nvSpPr>
          <p:spPr>
            <a:xfrm>
              <a:off x="10978251" y="0"/>
              <a:ext cx="1213749" cy="2828395"/>
            </a:xfrm>
            <a:custGeom>
              <a:avLst/>
              <a:gdLst>
                <a:gd name="connsiteX0" fmla="*/ 697230 w 1211367"/>
                <a:gd name="connsiteY0" fmla="*/ 0 h 2828395"/>
                <a:gd name="connsiteX1" fmla="*/ 0 w 1211367"/>
                <a:gd name="connsiteY1" fmla="*/ 1032722 h 2828395"/>
                <a:gd name="connsiteX2" fmla="*/ 1211368 w 1211367"/>
                <a:gd name="connsiteY2" fmla="*/ 2828396 h 2828395"/>
                <a:gd name="connsiteX3" fmla="*/ 1211368 w 1211367"/>
                <a:gd name="connsiteY3" fmla="*/ 0 h 2828395"/>
                <a:gd name="connsiteX4" fmla="*/ 697230 w 1211367"/>
                <a:gd name="connsiteY4" fmla="*/ 0 h 282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1367" h="2828395">
                  <a:moveTo>
                    <a:pt x="697230" y="0"/>
                  </a:moveTo>
                  <a:lnTo>
                    <a:pt x="0" y="1032722"/>
                  </a:lnTo>
                  <a:lnTo>
                    <a:pt x="1211368" y="2828396"/>
                  </a:lnTo>
                  <a:lnTo>
                    <a:pt x="1211368" y="0"/>
                  </a:lnTo>
                  <a:lnTo>
                    <a:pt x="697230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10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3D31BFB-8388-42FC-8C2A-ED37C0195C12}"/>
                </a:ext>
              </a:extLst>
            </p:cNvPr>
            <p:cNvSpPr/>
            <p:nvPr userDrawn="1"/>
          </p:nvSpPr>
          <p:spPr>
            <a:xfrm>
              <a:off x="10283931" y="0"/>
              <a:ext cx="1393931" cy="1032721"/>
            </a:xfrm>
            <a:custGeom>
              <a:avLst/>
              <a:gdLst>
                <a:gd name="connsiteX0" fmla="*/ 0 w 1393931"/>
                <a:gd name="connsiteY0" fmla="*/ 0 h 1032721"/>
                <a:gd name="connsiteX1" fmla="*/ 696701 w 1393931"/>
                <a:gd name="connsiteY1" fmla="*/ 1032722 h 1032721"/>
                <a:gd name="connsiteX2" fmla="*/ 1393931 w 1393931"/>
                <a:gd name="connsiteY2" fmla="*/ 0 h 1032721"/>
                <a:gd name="connsiteX3" fmla="*/ 0 w 1393931"/>
                <a:gd name="connsiteY3" fmla="*/ 0 h 1032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3931" h="1032721">
                  <a:moveTo>
                    <a:pt x="0" y="0"/>
                  </a:moveTo>
                  <a:lnTo>
                    <a:pt x="696701" y="1032722"/>
                  </a:lnTo>
                  <a:lnTo>
                    <a:pt x="13939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10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521B23BF-5B15-47EF-8C35-2023BBE11B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3942" y="4697642"/>
            <a:ext cx="1060858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6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6FCA-548A-420D-8950-C88DEE2C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2">
            <a:extLst>
              <a:ext uri="{FF2B5EF4-FFF2-40B4-BE49-F238E27FC236}">
                <a16:creationId xmlns:a16="http://schemas.microsoft.com/office/drawing/2014/main" id="{F7FB08B1-C883-448E-B983-D9922FC1F7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1" y="1752599"/>
            <a:ext cx="8686799" cy="4495803"/>
          </a:xfrm>
        </p:spPr>
        <p:txBody>
          <a:bodyPr/>
          <a:lstStyle>
            <a:lvl1pPr>
              <a:defRPr sz="4400" b="1"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228600" indent="-228600">
              <a:buFont typeface="Arial" panose="020B0604020202020204" pitchFamily="34" charset="0"/>
              <a:buChar char="•"/>
              <a:defRPr sz="1800"/>
            </a:lvl3pPr>
            <a:lvl4pPr marL="457200" indent="-228600"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3">
            <a:extLst>
              <a:ext uri="{FF2B5EF4-FFF2-40B4-BE49-F238E27FC236}">
                <a16:creationId xmlns:a16="http://schemas.microsoft.com/office/drawing/2014/main" id="{ADDBE751-9358-4C78-ACE8-BAAA85B1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Use: Insert tab &gt; Text group &gt; Header &amp; Footer dialog to globally edit the footer</a:t>
            </a:r>
            <a:endParaRPr lang="en-US"/>
          </a:p>
        </p:txBody>
      </p:sp>
      <p:sp>
        <p:nvSpPr>
          <p:cNvPr id="6" name="Slide Number 4">
            <a:extLst>
              <a:ext uri="{FF2B5EF4-FFF2-40B4-BE49-F238E27FC236}">
                <a16:creationId xmlns:a16="http://schemas.microsoft.com/office/drawing/2014/main" id="{9AA393D0-FB79-49CF-82B3-81EA0F61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84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10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6FCA-548A-420D-8950-C88DEE2C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2">
            <a:extLst>
              <a:ext uri="{FF2B5EF4-FFF2-40B4-BE49-F238E27FC236}">
                <a16:creationId xmlns:a16="http://schemas.microsoft.com/office/drawing/2014/main" id="{33C570A0-C99F-4D32-B653-ABCD001B4E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219200"/>
            <a:ext cx="11277600" cy="5029202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dirty="0"/>
              <a:t>First level no bullet</a:t>
            </a:r>
          </a:p>
          <a:p>
            <a:pPr lvl="1"/>
            <a:r>
              <a:rPr lang="en-US" dirty="0"/>
              <a:t>Second level with bullet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3">
            <a:extLst>
              <a:ext uri="{FF2B5EF4-FFF2-40B4-BE49-F238E27FC236}">
                <a16:creationId xmlns:a16="http://schemas.microsoft.com/office/drawing/2014/main" id="{ADDBE751-9358-4C78-ACE8-BAAA85B1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Use: Insert tab &gt; Text group &gt; Header &amp; Footer dialog to globally edit the footer</a:t>
            </a:r>
            <a:endParaRPr lang="en-US"/>
          </a:p>
        </p:txBody>
      </p:sp>
      <p:sp>
        <p:nvSpPr>
          <p:cNvPr id="6" name="Slide Number 4">
            <a:extLst>
              <a:ext uri="{FF2B5EF4-FFF2-40B4-BE49-F238E27FC236}">
                <a16:creationId xmlns:a16="http://schemas.microsoft.com/office/drawing/2014/main" id="{9AA393D0-FB79-49CF-82B3-81EA0F61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53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6FCA-548A-420D-8950-C88DEE2C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2">
            <a:extLst>
              <a:ext uri="{FF2B5EF4-FFF2-40B4-BE49-F238E27FC236}">
                <a16:creationId xmlns:a16="http://schemas.microsoft.com/office/drawing/2014/main" id="{33C570A0-C99F-4D32-B653-ABCD001B4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5410200" cy="50292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3">
            <a:extLst>
              <a:ext uri="{FF2B5EF4-FFF2-40B4-BE49-F238E27FC236}">
                <a16:creationId xmlns:a16="http://schemas.microsoft.com/office/drawing/2014/main" id="{BB537440-CFE5-4F68-B5D6-890036A6C2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2" y="1219200"/>
            <a:ext cx="5410200" cy="50292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4">
            <a:extLst>
              <a:ext uri="{FF2B5EF4-FFF2-40B4-BE49-F238E27FC236}">
                <a16:creationId xmlns:a16="http://schemas.microsoft.com/office/drawing/2014/main" id="{ADDBE751-9358-4C78-ACE8-BAAA85B1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Use: Insert tab &gt; Text group &gt; Header &amp; Footer dialog to globally edit the footer</a:t>
            </a:r>
            <a:endParaRPr lang="en-US"/>
          </a:p>
        </p:txBody>
      </p:sp>
      <p:sp>
        <p:nvSpPr>
          <p:cNvPr id="6" name="Slide Number 5">
            <a:extLst>
              <a:ext uri="{FF2B5EF4-FFF2-40B4-BE49-F238E27FC236}">
                <a16:creationId xmlns:a16="http://schemas.microsoft.com/office/drawing/2014/main" id="{9AA393D0-FB79-49CF-82B3-81EA0F61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39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x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6FCA-548A-420D-8950-C88DEE2C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2">
            <a:extLst>
              <a:ext uri="{FF2B5EF4-FFF2-40B4-BE49-F238E27FC236}">
                <a16:creationId xmlns:a16="http://schemas.microsoft.com/office/drawing/2014/main" id="{D3A1AE6B-2F14-4A74-A3CC-76446DBB086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1219200"/>
            <a:ext cx="54102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Content 3">
            <a:extLst>
              <a:ext uri="{FF2B5EF4-FFF2-40B4-BE49-F238E27FC236}">
                <a16:creationId xmlns:a16="http://schemas.microsoft.com/office/drawing/2014/main" id="{33C570A0-C99F-4D32-B653-ABCD001B4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924300"/>
            <a:ext cx="5410200" cy="2322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4">
            <a:extLst>
              <a:ext uri="{FF2B5EF4-FFF2-40B4-BE49-F238E27FC236}">
                <a16:creationId xmlns:a16="http://schemas.microsoft.com/office/drawing/2014/main" id="{F933D155-F191-4879-A47D-2913BBEF6E3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324602" y="1219200"/>
            <a:ext cx="54102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5">
            <a:extLst>
              <a:ext uri="{FF2B5EF4-FFF2-40B4-BE49-F238E27FC236}">
                <a16:creationId xmlns:a16="http://schemas.microsoft.com/office/drawing/2014/main" id="{BB537440-CFE5-4F68-B5D6-890036A6C2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2" y="3924300"/>
            <a:ext cx="5410200" cy="2322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6">
            <a:extLst>
              <a:ext uri="{FF2B5EF4-FFF2-40B4-BE49-F238E27FC236}">
                <a16:creationId xmlns:a16="http://schemas.microsoft.com/office/drawing/2014/main" id="{ADDBE751-9358-4C78-ACE8-BAAA85B1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Use: Insert tab &gt; Text group &gt; Header &amp; Footer dialog to globally edit the footer</a:t>
            </a:r>
            <a:endParaRPr lang="en-US"/>
          </a:p>
        </p:txBody>
      </p:sp>
      <p:sp>
        <p:nvSpPr>
          <p:cNvPr id="6" name="Slide Number 7">
            <a:extLst>
              <a:ext uri="{FF2B5EF4-FFF2-40B4-BE49-F238E27FC236}">
                <a16:creationId xmlns:a16="http://schemas.microsoft.com/office/drawing/2014/main" id="{9AA393D0-FB79-49CF-82B3-81EA0F61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56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6FCA-548A-420D-8950-C88DEE2C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2">
            <a:extLst>
              <a:ext uri="{FF2B5EF4-FFF2-40B4-BE49-F238E27FC236}">
                <a16:creationId xmlns:a16="http://schemas.microsoft.com/office/drawing/2014/main" id="{33C570A0-C99F-4D32-B653-ABCD001B4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3447288" cy="5026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3">
            <a:extLst>
              <a:ext uri="{FF2B5EF4-FFF2-40B4-BE49-F238E27FC236}">
                <a16:creationId xmlns:a16="http://schemas.microsoft.com/office/drawing/2014/main" id="{BB537440-CFE5-4F68-B5D6-890036A6C2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72357" y="1219200"/>
            <a:ext cx="3447288" cy="5026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4">
            <a:extLst>
              <a:ext uri="{FF2B5EF4-FFF2-40B4-BE49-F238E27FC236}">
                <a16:creationId xmlns:a16="http://schemas.microsoft.com/office/drawing/2014/main" id="{B37E3C4A-3417-4B9C-9C01-B9C4F5C95D8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87514" y="1219200"/>
            <a:ext cx="3447288" cy="5026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5">
            <a:extLst>
              <a:ext uri="{FF2B5EF4-FFF2-40B4-BE49-F238E27FC236}">
                <a16:creationId xmlns:a16="http://schemas.microsoft.com/office/drawing/2014/main" id="{ADDBE751-9358-4C78-ACE8-BAAA85B1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Use: Insert tab &gt; Text group &gt; Header &amp; Footer dialog to globally edit the footer</a:t>
            </a:r>
            <a:endParaRPr lang="en-US"/>
          </a:p>
        </p:txBody>
      </p:sp>
      <p:sp>
        <p:nvSpPr>
          <p:cNvPr id="6" name="Slide Number 6">
            <a:extLst>
              <a:ext uri="{FF2B5EF4-FFF2-40B4-BE49-F238E27FC236}">
                <a16:creationId xmlns:a16="http://schemas.microsoft.com/office/drawing/2014/main" id="{9AA393D0-FB79-49CF-82B3-81EA0F61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67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x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6FCA-548A-420D-8950-C88DEE2C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2">
            <a:extLst>
              <a:ext uri="{FF2B5EF4-FFF2-40B4-BE49-F238E27FC236}">
                <a16:creationId xmlns:a16="http://schemas.microsoft.com/office/drawing/2014/main" id="{821E3860-1780-4BB1-BE97-E092A75139B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7200" y="1219200"/>
            <a:ext cx="3447288" cy="19476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Content 3">
            <a:extLst>
              <a:ext uri="{FF2B5EF4-FFF2-40B4-BE49-F238E27FC236}">
                <a16:creationId xmlns:a16="http://schemas.microsoft.com/office/drawing/2014/main" id="{33C570A0-C99F-4D32-B653-ABCD001B4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52800"/>
            <a:ext cx="3447288" cy="289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Content 4">
            <a:extLst>
              <a:ext uri="{FF2B5EF4-FFF2-40B4-BE49-F238E27FC236}">
                <a16:creationId xmlns:a16="http://schemas.microsoft.com/office/drawing/2014/main" id="{16621A09-546F-4BEA-B504-5BB351D9E4B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372357" y="1219200"/>
            <a:ext cx="3447288" cy="19476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5">
            <a:extLst>
              <a:ext uri="{FF2B5EF4-FFF2-40B4-BE49-F238E27FC236}">
                <a16:creationId xmlns:a16="http://schemas.microsoft.com/office/drawing/2014/main" id="{BB537440-CFE5-4F68-B5D6-890036A6C2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72357" y="3352800"/>
            <a:ext cx="3447288" cy="289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Content 6">
            <a:extLst>
              <a:ext uri="{FF2B5EF4-FFF2-40B4-BE49-F238E27FC236}">
                <a16:creationId xmlns:a16="http://schemas.microsoft.com/office/drawing/2014/main" id="{702818F6-E095-4414-855A-D207C8AE1B8C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8287514" y="1219200"/>
            <a:ext cx="3447288" cy="19476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7">
            <a:extLst>
              <a:ext uri="{FF2B5EF4-FFF2-40B4-BE49-F238E27FC236}">
                <a16:creationId xmlns:a16="http://schemas.microsoft.com/office/drawing/2014/main" id="{B37E3C4A-3417-4B9C-9C01-B9C4F5C95D8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87514" y="3352800"/>
            <a:ext cx="3447288" cy="289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8">
            <a:extLst>
              <a:ext uri="{FF2B5EF4-FFF2-40B4-BE49-F238E27FC236}">
                <a16:creationId xmlns:a16="http://schemas.microsoft.com/office/drawing/2014/main" id="{ADDBE751-9358-4C78-ACE8-BAAA85B1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Use: Insert tab &gt; Text group &gt; Header &amp; Footer dialog to globally edit the footer</a:t>
            </a:r>
            <a:endParaRPr lang="en-US"/>
          </a:p>
        </p:txBody>
      </p:sp>
      <p:sp>
        <p:nvSpPr>
          <p:cNvPr id="6" name="Slide Number 9">
            <a:extLst>
              <a:ext uri="{FF2B5EF4-FFF2-40B4-BE49-F238E27FC236}">
                <a16:creationId xmlns:a16="http://schemas.microsoft.com/office/drawing/2014/main" id="{9AA393D0-FB79-49CF-82B3-81EA0F61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12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6FCA-548A-420D-8950-C88DEE2C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2">
            <a:extLst>
              <a:ext uri="{FF2B5EF4-FFF2-40B4-BE49-F238E27FC236}">
                <a16:creationId xmlns:a16="http://schemas.microsoft.com/office/drawing/2014/main" id="{33C570A0-C99F-4D32-B653-ABCD001B4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2468880" cy="502615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3">
            <a:extLst>
              <a:ext uri="{FF2B5EF4-FFF2-40B4-BE49-F238E27FC236}">
                <a16:creationId xmlns:a16="http://schemas.microsoft.com/office/drawing/2014/main" id="{BB537440-CFE5-4F68-B5D6-890036A6C2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93544" y="1219200"/>
            <a:ext cx="2468880" cy="502615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4">
            <a:extLst>
              <a:ext uri="{FF2B5EF4-FFF2-40B4-BE49-F238E27FC236}">
                <a16:creationId xmlns:a16="http://schemas.microsoft.com/office/drawing/2014/main" id="{B37E3C4A-3417-4B9C-9C01-B9C4F5C95D8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9888" y="1219200"/>
            <a:ext cx="2468880" cy="502615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5">
            <a:extLst>
              <a:ext uri="{FF2B5EF4-FFF2-40B4-BE49-F238E27FC236}">
                <a16:creationId xmlns:a16="http://schemas.microsoft.com/office/drawing/2014/main" id="{C34CDEC3-2CF8-4A08-B1FD-A586307F7F9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66232" y="1219200"/>
            <a:ext cx="2468880" cy="502615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6">
            <a:extLst>
              <a:ext uri="{FF2B5EF4-FFF2-40B4-BE49-F238E27FC236}">
                <a16:creationId xmlns:a16="http://schemas.microsoft.com/office/drawing/2014/main" id="{ADDBE751-9358-4C78-ACE8-BAAA85B1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Use: Insert tab &gt; Text group &gt; Header &amp; Footer dialog to globally edit the footer</a:t>
            </a:r>
            <a:endParaRPr lang="en-US"/>
          </a:p>
        </p:txBody>
      </p:sp>
      <p:sp>
        <p:nvSpPr>
          <p:cNvPr id="6" name="Slide Number 7">
            <a:extLst>
              <a:ext uri="{FF2B5EF4-FFF2-40B4-BE49-F238E27FC236}">
                <a16:creationId xmlns:a16="http://schemas.microsoft.com/office/drawing/2014/main" id="{9AA393D0-FB79-49CF-82B3-81EA0F61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94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x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6FCA-548A-420D-8950-C88DEE2C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2">
            <a:extLst>
              <a:ext uri="{FF2B5EF4-FFF2-40B4-BE49-F238E27FC236}">
                <a16:creationId xmlns:a16="http://schemas.microsoft.com/office/drawing/2014/main" id="{D9856429-EE23-4F1A-BB24-E8DD612F8652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57200" y="1219200"/>
            <a:ext cx="2468880" cy="13898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Content 3">
            <a:extLst>
              <a:ext uri="{FF2B5EF4-FFF2-40B4-BE49-F238E27FC236}">
                <a16:creationId xmlns:a16="http://schemas.microsoft.com/office/drawing/2014/main" id="{33C570A0-C99F-4D32-B653-ABCD001B4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91968"/>
            <a:ext cx="2468880" cy="34564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Content 4">
            <a:extLst>
              <a:ext uri="{FF2B5EF4-FFF2-40B4-BE49-F238E27FC236}">
                <a16:creationId xmlns:a16="http://schemas.microsoft.com/office/drawing/2014/main" id="{E456F1A2-1F7C-4F58-A21E-B92BFF801267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392567" y="1219200"/>
            <a:ext cx="2468880" cy="13898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5">
            <a:extLst>
              <a:ext uri="{FF2B5EF4-FFF2-40B4-BE49-F238E27FC236}">
                <a16:creationId xmlns:a16="http://schemas.microsoft.com/office/drawing/2014/main" id="{BB537440-CFE5-4F68-B5D6-890036A6C2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92567" y="2791968"/>
            <a:ext cx="2468880" cy="34564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Content 6">
            <a:extLst>
              <a:ext uri="{FF2B5EF4-FFF2-40B4-BE49-F238E27FC236}">
                <a16:creationId xmlns:a16="http://schemas.microsoft.com/office/drawing/2014/main" id="{6160383D-AA36-4A1C-A2A8-12E74AEB2CEB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327934" y="1219200"/>
            <a:ext cx="2468880" cy="13898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7">
            <a:extLst>
              <a:ext uri="{FF2B5EF4-FFF2-40B4-BE49-F238E27FC236}">
                <a16:creationId xmlns:a16="http://schemas.microsoft.com/office/drawing/2014/main" id="{B37E3C4A-3417-4B9C-9C01-B9C4F5C95D8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7934" y="2791968"/>
            <a:ext cx="2468880" cy="34564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Content 8">
            <a:extLst>
              <a:ext uri="{FF2B5EF4-FFF2-40B4-BE49-F238E27FC236}">
                <a16:creationId xmlns:a16="http://schemas.microsoft.com/office/drawing/2014/main" id="{FAC9BDC2-A551-44C2-9ADB-67B7FB1BD9CF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9263300" y="1219200"/>
            <a:ext cx="2468880" cy="13898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9">
            <a:extLst>
              <a:ext uri="{FF2B5EF4-FFF2-40B4-BE49-F238E27FC236}">
                <a16:creationId xmlns:a16="http://schemas.microsoft.com/office/drawing/2014/main" id="{C34CDEC3-2CF8-4A08-B1FD-A586307F7F9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63300" y="2791968"/>
            <a:ext cx="2468880" cy="34564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10">
            <a:extLst>
              <a:ext uri="{FF2B5EF4-FFF2-40B4-BE49-F238E27FC236}">
                <a16:creationId xmlns:a16="http://schemas.microsoft.com/office/drawing/2014/main" id="{ADDBE751-9358-4C78-ACE8-BAAA85B1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Use: Insert tab &gt; Text group &gt; Header &amp; Footer dialog to globally edit the footer</a:t>
            </a:r>
            <a:endParaRPr lang="en-US"/>
          </a:p>
        </p:txBody>
      </p:sp>
      <p:sp>
        <p:nvSpPr>
          <p:cNvPr id="6" name="Slide Number 11">
            <a:extLst>
              <a:ext uri="{FF2B5EF4-FFF2-40B4-BE49-F238E27FC236}">
                <a16:creationId xmlns:a16="http://schemas.microsoft.com/office/drawing/2014/main" id="{9AA393D0-FB79-49CF-82B3-81EA0F61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74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3AE45-8D46-4FFE-BD8D-9181BEE2B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2">
            <a:extLst>
              <a:ext uri="{FF2B5EF4-FFF2-40B4-BE49-F238E27FC236}">
                <a16:creationId xmlns:a16="http://schemas.microsoft.com/office/drawing/2014/main" id="{56F27B58-6606-434A-8DE1-B56A20E92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Use: Insert tab &gt; Text group &gt; Header &amp; Footer dialog to globally edit the footer</a:t>
            </a:r>
            <a:endParaRPr lang="en-US"/>
          </a:p>
        </p:txBody>
      </p:sp>
      <p:sp>
        <p:nvSpPr>
          <p:cNvPr id="5" name="Slide Number 3">
            <a:extLst>
              <a:ext uri="{FF2B5EF4-FFF2-40B4-BE49-F238E27FC236}">
                <a16:creationId xmlns:a16="http://schemas.microsoft.com/office/drawing/2014/main" id="{1BE8A827-C09C-40B6-9186-EBE120FEE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11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1">
            <a:extLst>
              <a:ext uri="{FF2B5EF4-FFF2-40B4-BE49-F238E27FC236}">
                <a16:creationId xmlns:a16="http://schemas.microsoft.com/office/drawing/2014/main" id="{C7015603-7456-4E63-8568-50B2CFA3B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Use: Insert tab &gt; Text group &gt; Header &amp; Footer dialog to globally edit the footer</a:t>
            </a:r>
            <a:endParaRPr lang="en-US"/>
          </a:p>
        </p:txBody>
      </p:sp>
      <p:sp>
        <p:nvSpPr>
          <p:cNvPr id="4" name="Slide Number 2">
            <a:extLst>
              <a:ext uri="{FF2B5EF4-FFF2-40B4-BE49-F238E27FC236}">
                <a16:creationId xmlns:a16="http://schemas.microsoft.com/office/drawing/2014/main" id="{A7A74CED-023E-47A1-BA8F-ABE93CB5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49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">
    <p:bg>
      <p:bgPr>
        <a:pattFill prst="wdUpDiag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EB223-6D4E-42BA-96B0-E2BA14933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280160"/>
            <a:ext cx="8686800" cy="226314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249B69-D2F7-4DF7-A637-63139373F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733800"/>
            <a:ext cx="8686800" cy="2057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9D375E7-94E1-E043-84EC-B40CFC6E40FF}"/>
              </a:ext>
            </a:extLst>
          </p:cNvPr>
          <p:cNvGrpSpPr/>
          <p:nvPr userDrawn="1"/>
        </p:nvGrpSpPr>
        <p:grpSpPr>
          <a:xfrm>
            <a:off x="7360708" y="0"/>
            <a:ext cx="4831292" cy="6857999"/>
            <a:chOff x="7360708" y="0"/>
            <a:chExt cx="4831292" cy="6857999"/>
          </a:xfrm>
        </p:grpSpPr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B3181256-589D-9748-8C0F-9BB863F3FC55}"/>
                </a:ext>
              </a:extLst>
            </p:cNvPr>
            <p:cNvSpPr/>
            <p:nvPr userDrawn="1"/>
          </p:nvSpPr>
          <p:spPr>
            <a:xfrm>
              <a:off x="9518438" y="1032721"/>
              <a:ext cx="2673561" cy="5825278"/>
            </a:xfrm>
            <a:custGeom>
              <a:avLst/>
              <a:gdLst>
                <a:gd name="connsiteX0" fmla="*/ 0 w 2673561"/>
                <a:gd name="connsiteY0" fmla="*/ 2165773 h 5825278"/>
                <a:gd name="connsiteX1" fmla="*/ 2468669 w 2673561"/>
                <a:gd name="connsiteY1" fmla="*/ 5825279 h 5825278"/>
                <a:gd name="connsiteX2" fmla="*/ 2673562 w 2673561"/>
                <a:gd name="connsiteY2" fmla="*/ 5825279 h 5825278"/>
                <a:gd name="connsiteX3" fmla="*/ 2673562 w 2673561"/>
                <a:gd name="connsiteY3" fmla="*/ 1795674 h 5825278"/>
                <a:gd name="connsiteX4" fmla="*/ 1462194 w 2673561"/>
                <a:gd name="connsiteY4" fmla="*/ 0 h 5825278"/>
                <a:gd name="connsiteX5" fmla="*/ 0 w 2673561"/>
                <a:gd name="connsiteY5" fmla="*/ 2165773 h 582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3561" h="5825278">
                  <a:moveTo>
                    <a:pt x="0" y="2165773"/>
                  </a:moveTo>
                  <a:lnTo>
                    <a:pt x="2468669" y="5825279"/>
                  </a:lnTo>
                  <a:lnTo>
                    <a:pt x="2673562" y="5825279"/>
                  </a:lnTo>
                  <a:lnTo>
                    <a:pt x="2673562" y="1795674"/>
                  </a:lnTo>
                  <a:lnTo>
                    <a:pt x="1462194" y="0"/>
                  </a:lnTo>
                  <a:lnTo>
                    <a:pt x="0" y="216577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0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FD7BE765-B77A-424C-AD44-759D094646B1}"/>
                </a:ext>
              </a:extLst>
            </p:cNvPr>
            <p:cNvSpPr/>
            <p:nvPr userDrawn="1"/>
          </p:nvSpPr>
          <p:spPr>
            <a:xfrm>
              <a:off x="7360708" y="0"/>
              <a:ext cx="3619923" cy="3198495"/>
            </a:xfrm>
            <a:custGeom>
              <a:avLst/>
              <a:gdLst>
                <a:gd name="connsiteX0" fmla="*/ 0 w 3619923"/>
                <a:gd name="connsiteY0" fmla="*/ 0 h 3198495"/>
                <a:gd name="connsiteX1" fmla="*/ 2157730 w 3619923"/>
                <a:gd name="connsiteY1" fmla="*/ 3198495 h 3198495"/>
                <a:gd name="connsiteX2" fmla="*/ 3619924 w 3619923"/>
                <a:gd name="connsiteY2" fmla="*/ 1032722 h 3198495"/>
                <a:gd name="connsiteX3" fmla="*/ 2923223 w 3619923"/>
                <a:gd name="connsiteY3" fmla="*/ 0 h 3198495"/>
                <a:gd name="connsiteX4" fmla="*/ 0 w 3619923"/>
                <a:gd name="connsiteY4" fmla="*/ 0 h 319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923" h="3198495">
                  <a:moveTo>
                    <a:pt x="0" y="0"/>
                  </a:moveTo>
                  <a:lnTo>
                    <a:pt x="2157730" y="3198495"/>
                  </a:lnTo>
                  <a:lnTo>
                    <a:pt x="3619924" y="1032722"/>
                  </a:lnTo>
                  <a:lnTo>
                    <a:pt x="29232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0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98AFD78A-C8ED-8F43-8BFC-BA48DEA43BAE}"/>
                </a:ext>
              </a:extLst>
            </p:cNvPr>
            <p:cNvSpPr/>
            <p:nvPr userDrawn="1"/>
          </p:nvSpPr>
          <p:spPr>
            <a:xfrm>
              <a:off x="10978251" y="0"/>
              <a:ext cx="1213749" cy="2828395"/>
            </a:xfrm>
            <a:custGeom>
              <a:avLst/>
              <a:gdLst>
                <a:gd name="connsiteX0" fmla="*/ 697230 w 1211367"/>
                <a:gd name="connsiteY0" fmla="*/ 0 h 2828395"/>
                <a:gd name="connsiteX1" fmla="*/ 0 w 1211367"/>
                <a:gd name="connsiteY1" fmla="*/ 1032722 h 2828395"/>
                <a:gd name="connsiteX2" fmla="*/ 1211368 w 1211367"/>
                <a:gd name="connsiteY2" fmla="*/ 2828396 h 2828395"/>
                <a:gd name="connsiteX3" fmla="*/ 1211368 w 1211367"/>
                <a:gd name="connsiteY3" fmla="*/ 0 h 2828395"/>
                <a:gd name="connsiteX4" fmla="*/ 697230 w 1211367"/>
                <a:gd name="connsiteY4" fmla="*/ 0 h 282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1367" h="2828395">
                  <a:moveTo>
                    <a:pt x="697230" y="0"/>
                  </a:moveTo>
                  <a:lnTo>
                    <a:pt x="0" y="1032722"/>
                  </a:lnTo>
                  <a:lnTo>
                    <a:pt x="1211368" y="2828396"/>
                  </a:lnTo>
                  <a:lnTo>
                    <a:pt x="1211368" y="0"/>
                  </a:lnTo>
                  <a:lnTo>
                    <a:pt x="697230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10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B123D6E9-0977-B84C-85DB-E917F2EE76A2}"/>
                </a:ext>
              </a:extLst>
            </p:cNvPr>
            <p:cNvSpPr/>
            <p:nvPr userDrawn="1"/>
          </p:nvSpPr>
          <p:spPr>
            <a:xfrm>
              <a:off x="10283931" y="0"/>
              <a:ext cx="1393931" cy="1032721"/>
            </a:xfrm>
            <a:custGeom>
              <a:avLst/>
              <a:gdLst>
                <a:gd name="connsiteX0" fmla="*/ 0 w 1393931"/>
                <a:gd name="connsiteY0" fmla="*/ 0 h 1032721"/>
                <a:gd name="connsiteX1" fmla="*/ 696701 w 1393931"/>
                <a:gd name="connsiteY1" fmla="*/ 1032722 h 1032721"/>
                <a:gd name="connsiteX2" fmla="*/ 1393931 w 1393931"/>
                <a:gd name="connsiteY2" fmla="*/ 0 h 1032721"/>
                <a:gd name="connsiteX3" fmla="*/ 0 w 1393931"/>
                <a:gd name="connsiteY3" fmla="*/ 0 h 1032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3931" h="1032721">
                  <a:moveTo>
                    <a:pt x="0" y="0"/>
                  </a:moveTo>
                  <a:lnTo>
                    <a:pt x="696701" y="1032722"/>
                  </a:lnTo>
                  <a:lnTo>
                    <a:pt x="13939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10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5A09F12F-162C-4F67-8E1A-32267A628F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3942" y="4697642"/>
            <a:ext cx="1060858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65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D159F482-C82B-422B-95BD-5D52AAE8B6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" y="0"/>
            <a:ext cx="12188005" cy="685800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24AEB223-6D4E-42BA-96B0-E2BA14933B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131807"/>
            <a:ext cx="8686800" cy="2263140"/>
          </a:xfrm>
        </p:spPr>
        <p:txBody>
          <a:bodyPr anchor="ctr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You/Any Questions?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4EF2124-063E-4B4C-B2C6-7BC4946344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3388" y="4700016"/>
            <a:ext cx="1060858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5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35601B6B-8706-4D11-AF1E-A58486EFFA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" y="0"/>
            <a:ext cx="12188005" cy="685800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24AEB223-6D4E-42BA-96B0-E2BA14933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280160"/>
            <a:ext cx="8686800" cy="226314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D4249B69-D2F7-4DF7-A637-63139373F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733800"/>
            <a:ext cx="8686800" cy="2057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EBB19C0-CF35-4165-90DD-86A4805E19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3388" y="4700016"/>
            <a:ext cx="1060858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7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57DDDCC9-169C-401D-A396-3F6133D2D6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" y="0"/>
            <a:ext cx="12188005" cy="6858000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24AEB223-6D4E-42BA-96B0-E2BA14933BC9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57200" y="1280160"/>
            <a:ext cx="8686800" cy="226314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D4249B69-D2F7-4DF7-A637-63139373FE57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57200" y="3733800"/>
            <a:ext cx="8686800" cy="2057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356B3EE-1A22-4FFF-9CFF-767913CCE8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3388" y="4700016"/>
            <a:ext cx="1060858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98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E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CAB87C7-8670-4572-B050-49C8912606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" y="0"/>
            <a:ext cx="1218800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AEB223-6D4E-42BA-96B0-E2BA14933BC9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57200" y="1280160"/>
            <a:ext cx="8686800" cy="2263140"/>
          </a:xfrm>
        </p:spPr>
        <p:txBody>
          <a:bodyPr anchor="b"/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249B69-D2F7-4DF7-A637-63139373FE57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57200" y="3729507"/>
            <a:ext cx="8686800" cy="20574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FE5D850-B8F2-4DE9-939D-AD8678721F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3388" y="4700016"/>
            <a:ext cx="1060858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1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ay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6E92C-21AA-4D87-8CD1-5A73582D0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0160"/>
            <a:ext cx="8686800" cy="226313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51E1319D-FC86-45AB-9267-8149D980E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733800"/>
            <a:ext cx="8686800" cy="20574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3">
            <a:extLst>
              <a:ext uri="{FF2B5EF4-FFF2-40B4-BE49-F238E27FC236}">
                <a16:creationId xmlns:a16="http://schemas.microsoft.com/office/drawing/2014/main" id="{044F08EF-051B-4CDF-B42E-2E2A3023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Use: Insert tab &gt; Text group &gt; Header &amp; Footer dialog to globally edit the footer</a:t>
            </a:r>
            <a:endParaRPr lang="en-US"/>
          </a:p>
        </p:txBody>
      </p:sp>
      <p:sp>
        <p:nvSpPr>
          <p:cNvPr id="6" name="Slide Number 4">
            <a:extLst>
              <a:ext uri="{FF2B5EF4-FFF2-40B4-BE49-F238E27FC236}">
                <a16:creationId xmlns:a16="http://schemas.microsoft.com/office/drawing/2014/main" id="{EF749F7B-4013-4EBF-B8D4-C7DA58D7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65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6E92C-21AA-4D87-8CD1-5A73582D0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0160"/>
            <a:ext cx="8686800" cy="226314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51E1319D-FC86-45AB-9267-8149D980E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733800"/>
            <a:ext cx="8686800" cy="20574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3">
            <a:extLst>
              <a:ext uri="{FF2B5EF4-FFF2-40B4-BE49-F238E27FC236}">
                <a16:creationId xmlns:a16="http://schemas.microsoft.com/office/drawing/2014/main" id="{044F08EF-051B-4CDF-B42E-2E2A3023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Use: Insert tab &gt; Text group &gt; Header &amp; Footer dialog to globally edit the footer</a:t>
            </a:r>
            <a:endParaRPr lang="en-US"/>
          </a:p>
        </p:txBody>
      </p:sp>
      <p:sp>
        <p:nvSpPr>
          <p:cNvPr id="6" name="Slide Number 4">
            <a:extLst>
              <a:ext uri="{FF2B5EF4-FFF2-40B4-BE49-F238E27FC236}">
                <a16:creationId xmlns:a16="http://schemas.microsoft.com/office/drawing/2014/main" id="{EF749F7B-4013-4EBF-B8D4-C7DA58D7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0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of Contents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6FCA-548A-420D-8950-C88DEE2C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2">
            <a:extLst>
              <a:ext uri="{FF2B5EF4-FFF2-40B4-BE49-F238E27FC236}">
                <a16:creationId xmlns:a16="http://schemas.microsoft.com/office/drawing/2014/main" id="{33C570A0-C99F-4D32-B653-ABCD001B4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457200"/>
          <a:lstStyle>
            <a:lvl1pPr marL="342900" indent="-342900">
              <a:spcBef>
                <a:spcPts val="3600"/>
              </a:spcBef>
              <a:buFont typeface="+mj-lt"/>
              <a:buAutoNum type="arabicPeriod"/>
              <a:defRPr b="1">
                <a:solidFill>
                  <a:schemeClr val="tx1"/>
                </a:solidFill>
              </a:defRPr>
            </a:lvl1pPr>
            <a:lvl2pPr marL="341313" indent="0">
              <a:buNone/>
              <a:defRPr>
                <a:solidFill>
                  <a:schemeClr val="tx2"/>
                </a:solidFill>
              </a:defRPr>
            </a:lvl2pPr>
            <a:lvl3pPr marL="571500" indent="-22860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854075" indent="-285750">
              <a:buFont typeface="Arial" panose="020B0604020202020204" pitchFamily="34" charset="0"/>
              <a:buChar char="‒"/>
              <a:defRPr sz="1600">
                <a:solidFill>
                  <a:schemeClr val="tx2"/>
                </a:solidFill>
              </a:defRPr>
            </a:lvl4pPr>
            <a:lvl5pPr marL="0" indent="0">
              <a:defRPr b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3">
            <a:extLst>
              <a:ext uri="{FF2B5EF4-FFF2-40B4-BE49-F238E27FC236}">
                <a16:creationId xmlns:a16="http://schemas.microsoft.com/office/drawing/2014/main" id="{ADDBE751-9358-4C78-ACE8-BAAA85B1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Use: Insert tab &gt; Text group &gt; Header &amp; Footer dialog to globally edit the footer</a:t>
            </a:r>
            <a:endParaRPr lang="en-US"/>
          </a:p>
        </p:txBody>
      </p:sp>
      <p:sp>
        <p:nvSpPr>
          <p:cNvPr id="6" name="Slide Number 4">
            <a:extLst>
              <a:ext uri="{FF2B5EF4-FFF2-40B4-BE49-F238E27FC236}">
                <a16:creationId xmlns:a16="http://schemas.microsoft.com/office/drawing/2014/main" id="{9AA393D0-FB79-49CF-82B3-81EA0F61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7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of Contents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6FCA-548A-420D-8950-C88DEE2C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2">
            <a:extLst>
              <a:ext uri="{FF2B5EF4-FFF2-40B4-BE49-F238E27FC236}">
                <a16:creationId xmlns:a16="http://schemas.microsoft.com/office/drawing/2014/main" id="{33C570A0-C99F-4D32-B653-ABCD001B4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457200"/>
          <a:lstStyle>
            <a:lvl1pPr marL="342900" indent="-342900">
              <a:spcBef>
                <a:spcPts val="3600"/>
              </a:spcBef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 marL="341313" indent="0">
              <a:buNone/>
              <a:defRPr>
                <a:solidFill>
                  <a:schemeClr val="bg1"/>
                </a:solidFill>
              </a:defRPr>
            </a:lvl2pPr>
            <a:lvl3pPr marL="571500" indent="-2286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854075" indent="-285750">
              <a:buFont typeface="Arial" panose="020B0604020202020204" pitchFamily="34" charset="0"/>
              <a:buChar char="‒"/>
              <a:defRPr sz="1600">
                <a:solidFill>
                  <a:schemeClr val="bg1"/>
                </a:solidFill>
              </a:defRPr>
            </a:lvl4pPr>
            <a:lvl5pPr marL="0" indent="0">
              <a:defRPr b="0">
                <a:solidFill>
                  <a:srgbClr val="FF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3">
            <a:extLst>
              <a:ext uri="{FF2B5EF4-FFF2-40B4-BE49-F238E27FC236}">
                <a16:creationId xmlns:a16="http://schemas.microsoft.com/office/drawing/2014/main" id="{ADDBE751-9358-4C78-ACE8-BAAA85B1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Use: Insert tab &gt; Text group &gt; Header &amp; Footer dialog to globally edit the footer</a:t>
            </a:r>
            <a:endParaRPr lang="en-US"/>
          </a:p>
        </p:txBody>
      </p:sp>
      <p:sp>
        <p:nvSpPr>
          <p:cNvPr id="6" name="Slide Number 4">
            <a:extLst>
              <a:ext uri="{FF2B5EF4-FFF2-40B4-BE49-F238E27FC236}">
                <a16:creationId xmlns:a16="http://schemas.microsoft.com/office/drawing/2014/main" id="{9AA393D0-FB79-49CF-82B3-81EA0F61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233CEF-11D9-4DC3-B9EF-1617A6971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381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3736A-6D1A-4423-9926-2754A19D7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11277600" cy="50292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First level no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8A167-EC98-47C4-A922-E2CD025C9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5410200" cy="4730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Use: Insert tab &gt; Text group &gt; Header &amp; Footer dialog to globally edit the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307F2-E279-4E4B-8DA3-CDA72378DE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9384" y="6248400"/>
            <a:ext cx="395416" cy="4572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70496-488A-4BE5-86BB-E1915DB050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EFE11C-3606-4CAE-860D-6CA709C3DDAD}"/>
              </a:ext>
            </a:extLst>
          </p:cNvPr>
          <p:cNvSpPr/>
          <p:nvPr userDrawn="1"/>
        </p:nvSpPr>
        <p:spPr>
          <a:xfrm>
            <a:off x="0" y="6705600"/>
            <a:ext cx="12192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0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2" r:id="rId2"/>
    <p:sldLayoutId id="2147483664" r:id="rId3"/>
    <p:sldLayoutId id="2147483670" r:id="rId4"/>
    <p:sldLayoutId id="2147483649" r:id="rId5"/>
    <p:sldLayoutId id="2147483651" r:id="rId6"/>
    <p:sldLayoutId id="2147483663" r:id="rId7"/>
    <p:sldLayoutId id="2147483665" r:id="rId8"/>
    <p:sldLayoutId id="2147483666" r:id="rId9"/>
    <p:sldLayoutId id="2147483667" r:id="rId10"/>
    <p:sldLayoutId id="2147483650" r:id="rId11"/>
    <p:sldLayoutId id="2147483656" r:id="rId12"/>
    <p:sldLayoutId id="2147483673" r:id="rId13"/>
    <p:sldLayoutId id="2147483657" r:id="rId14"/>
    <p:sldLayoutId id="2147483674" r:id="rId15"/>
    <p:sldLayoutId id="2147483658" r:id="rId16"/>
    <p:sldLayoutId id="2147483675" r:id="rId17"/>
    <p:sldLayoutId id="2147483654" r:id="rId18"/>
    <p:sldLayoutId id="2147483655" r:id="rId19"/>
    <p:sldLayoutId id="2147483676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0"/>
        </a:spcBef>
        <a:spcAft>
          <a:spcPts val="10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0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228600" algn="l" defTabSz="914400" rtl="0" eaLnBrk="1" latinLnBrk="0" hangingPunct="1">
        <a:lnSpc>
          <a:spcPct val="10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ct val="0"/>
        </a:spcBef>
        <a:spcAft>
          <a:spcPts val="1000"/>
        </a:spcAft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ct val="0"/>
        </a:spcBef>
        <a:spcAft>
          <a:spcPts val="1000"/>
        </a:spcAft>
        <a:buFont typeface="Wingdings" panose="05000000000000000000" pitchFamily="2" charset="2"/>
        <a:buNone/>
        <a:defRPr sz="1800" b="0" kern="1200" cap="none" spc="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0" algn="l" defTabSz="9144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algn="l" defTabSz="9144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algn="l" defTabSz="9144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0" algn="l" defTabSz="9144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0" algn="l" defTabSz="9144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algn="l" defTabSz="9144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7392" userDrawn="1">
          <p15:clr>
            <a:srgbClr val="F26B43"/>
          </p15:clr>
        </p15:guide>
        <p15:guide id="5" orient="horz" pos="288" userDrawn="1">
          <p15:clr>
            <a:srgbClr val="F26B43"/>
          </p15:clr>
        </p15:guide>
        <p15:guide id="7" orient="horz" pos="4224" userDrawn="1">
          <p15:clr>
            <a:srgbClr val="FDE53C"/>
          </p15:clr>
        </p15:guide>
        <p15:guide id="8" orient="horz" pos="3936" userDrawn="1">
          <p15:clr>
            <a:srgbClr val="F26B43"/>
          </p15:clr>
        </p15:guide>
        <p15:guide id="9" orient="horz" pos="3648" userDrawn="1">
          <p15:clr>
            <a:srgbClr val="F26B43"/>
          </p15:clr>
        </p15:guide>
        <p15:guide id="10" pos="3696" userDrawn="1">
          <p15:clr>
            <a:srgbClr val="F26B43"/>
          </p15:clr>
        </p15:guide>
        <p15:guide id="11" pos="3984" userDrawn="1">
          <p15:clr>
            <a:srgbClr val="F26B43"/>
          </p15:clr>
        </p15:guide>
        <p15:guide id="12" orient="horz" pos="528" userDrawn="1">
          <p15:clr>
            <a:srgbClr val="F26B43"/>
          </p15:clr>
        </p15:guide>
        <p15:guide id="13" orient="horz" pos="768" userDrawn="1">
          <p15:clr>
            <a:srgbClr val="F26B43"/>
          </p15:clr>
        </p15:guide>
        <p15:guide id="14" orient="horz" pos="2232" userDrawn="1">
          <p15:clr>
            <a:srgbClr val="F26B43"/>
          </p15:clr>
        </p15:guide>
        <p15:guide id="15" orient="horz" pos="2466" userDrawn="1">
          <p15:clr>
            <a:srgbClr val="F26B43"/>
          </p15:clr>
        </p15:guide>
        <p15:guide id="16" orient="horz" pos="2352" userDrawn="1">
          <p15:clr>
            <a:srgbClr val="F26B43"/>
          </p15:clr>
        </p15:guide>
        <p15:guide id="17" pos="5208" userDrawn="1">
          <p15:clr>
            <a:srgbClr val="FDE53C"/>
          </p15:clr>
        </p15:guide>
        <p15:guide id="21" orient="horz" pos="2160" userDrawn="1">
          <p15:clr>
            <a:srgbClr val="FDE53C"/>
          </p15:clr>
        </p15:guide>
        <p15:guide id="22" pos="2472" userDrawn="1">
          <p15:clr>
            <a:srgbClr val="FDE53C"/>
          </p15:clr>
        </p15:guide>
        <p15:guide id="23" pos="5832" userDrawn="1">
          <p15:clr>
            <a:srgbClr val="FDE53C"/>
          </p15:clr>
        </p15:guide>
        <p15:guide id="24" pos="1848" userDrawn="1">
          <p15:clr>
            <a:srgbClr val="FDE53C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dcap.link/rscsubmissio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672CF-7C61-445A-AACA-2AA9B78EA2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RSC REDCap Submission Forms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DE149-3F66-4E02-BF18-3C0663335F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Research Strategy Committee </a:t>
            </a:r>
          </a:p>
          <a:p>
            <a:r>
              <a:rPr lang="en-US" dirty="0"/>
              <a:t>May 4, 2022</a:t>
            </a:r>
          </a:p>
        </p:txBody>
      </p:sp>
    </p:spTree>
    <p:extLst>
      <p:ext uri="{BB962C8B-B14F-4D97-AF65-F5344CB8AC3E}">
        <p14:creationId xmlns:p14="http://schemas.microsoft.com/office/powerpoint/2010/main" val="296174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9827B-069E-4FC7-82AB-71C5F110D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92" y="321806"/>
            <a:ext cx="11277600" cy="381000"/>
          </a:xfrm>
        </p:spPr>
        <p:txBody>
          <a:bodyPr/>
          <a:lstStyle/>
          <a:p>
            <a:r>
              <a:rPr lang="en-US" sz="3600" dirty="0"/>
              <a:t>Features and Procedure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5A70D-9492-4110-A4A4-6F1956EC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84" y="6248400"/>
            <a:ext cx="395416" cy="457200"/>
          </a:xfrm>
        </p:spPr>
        <p:txBody>
          <a:bodyPr/>
          <a:lstStyle/>
          <a:p>
            <a:fld id="{BC470496-488A-4BE5-86BB-E1915DB0501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69929C-3589-0A1F-EC02-AD8B07F02FB2}"/>
              </a:ext>
            </a:extLst>
          </p:cNvPr>
          <p:cNvSpPr txBox="1"/>
          <p:nvPr/>
        </p:nvSpPr>
        <p:spPr>
          <a:xfrm>
            <a:off x="993422" y="1604158"/>
            <a:ext cx="11277600" cy="48095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dirty="0" err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D5EB5A-0553-B0B2-A871-6A700CAF9335}"/>
              </a:ext>
            </a:extLst>
          </p:cNvPr>
          <p:cNvSpPr txBox="1"/>
          <p:nvPr/>
        </p:nvSpPr>
        <p:spPr>
          <a:xfrm>
            <a:off x="270933" y="1090184"/>
            <a:ext cx="11266159" cy="25787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b="1" dirty="0"/>
              <a:t>Features </a:t>
            </a:r>
          </a:p>
          <a:p>
            <a:endParaRPr lang="en-US" dirty="0"/>
          </a:p>
          <a:p>
            <a:r>
              <a:rPr lang="en-US" dirty="0"/>
              <a:t>1. One link for all forms </a:t>
            </a:r>
          </a:p>
          <a:p>
            <a:endParaRPr lang="en-US" dirty="0"/>
          </a:p>
          <a:p>
            <a:r>
              <a:rPr lang="en-US" dirty="0"/>
              <a:t>2. Real-time statistics for all submitted projects </a:t>
            </a:r>
          </a:p>
          <a:p>
            <a:endParaRPr lang="en-US" dirty="0"/>
          </a:p>
          <a:p>
            <a:r>
              <a:rPr lang="en-US" dirty="0"/>
              <a:t>3. Committee review procedures do not change, no REDCap login required to submit or review proposals</a:t>
            </a:r>
          </a:p>
          <a:p>
            <a:endParaRPr lang="en-US" dirty="0"/>
          </a:p>
          <a:p>
            <a:r>
              <a:rPr lang="en-US" b="1" dirty="0"/>
              <a:t>Procedure</a:t>
            </a:r>
            <a:r>
              <a:rPr lang="en-US" dirty="0"/>
              <a:t> </a:t>
            </a:r>
          </a:p>
          <a:p>
            <a:pPr algn="l">
              <a:spcAft>
                <a:spcPts val="600"/>
              </a:spcAft>
            </a:pPr>
            <a:endParaRPr lang="en-US" dirty="0" err="1"/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9D46F7A9-6DF4-1886-AFDF-CAF5D21D90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0574917"/>
              </p:ext>
            </p:extLst>
          </p:nvPr>
        </p:nvGraphicFramePr>
        <p:xfrm>
          <a:off x="270932" y="2542602"/>
          <a:ext cx="1106845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6001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CCA20-FC81-4541-AF83-3623BE35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84" y="6248400"/>
            <a:ext cx="395416" cy="457200"/>
          </a:xfrm>
        </p:spPr>
        <p:txBody>
          <a:bodyPr/>
          <a:lstStyle/>
          <a:p>
            <a:fld id="{BC470496-488A-4BE5-86BB-E1915DB0501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CE6212-8A7E-4E44-FA2A-314ED70FDF32}"/>
              </a:ext>
            </a:extLst>
          </p:cNvPr>
          <p:cNvSpPr/>
          <p:nvPr/>
        </p:nvSpPr>
        <p:spPr>
          <a:xfrm>
            <a:off x="457200" y="1201778"/>
            <a:ext cx="11277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-apple-system-font"/>
            </a:endParaRPr>
          </a:p>
          <a:p>
            <a:endParaRPr lang="en-US" dirty="0">
              <a:latin typeface="-apple-system-font"/>
            </a:endParaRPr>
          </a:p>
          <a:p>
            <a:endParaRPr lang="en-US" dirty="0">
              <a:latin typeface="-apple-system-font"/>
            </a:endParaRPr>
          </a:p>
          <a:p>
            <a:endParaRPr lang="en-US" dirty="0">
              <a:latin typeface="-apple-system-font"/>
            </a:endParaRPr>
          </a:p>
          <a:p>
            <a:endParaRPr lang="en-US" dirty="0">
              <a:latin typeface="-apple-system-font"/>
            </a:endParaRPr>
          </a:p>
          <a:p>
            <a:endParaRPr lang="en-US" dirty="0">
              <a:latin typeface="-apple-system-font"/>
            </a:endParaRPr>
          </a:p>
          <a:p>
            <a:endParaRPr lang="en-US" dirty="0">
              <a:latin typeface="-apple-system-font"/>
            </a:endParaRPr>
          </a:p>
          <a:p>
            <a:endParaRPr lang="en-US" dirty="0">
              <a:latin typeface="-apple-system-font"/>
            </a:endParaRPr>
          </a:p>
          <a:p>
            <a:endParaRPr lang="en-US" dirty="0">
              <a:latin typeface="-apple-system-font"/>
            </a:endParaRPr>
          </a:p>
          <a:p>
            <a:endParaRPr lang="en-US" dirty="0">
              <a:latin typeface="-apple-system-font"/>
            </a:endParaRPr>
          </a:p>
          <a:p>
            <a:endParaRPr lang="en-US" dirty="0">
              <a:latin typeface="-apple-system-font"/>
            </a:endParaRPr>
          </a:p>
          <a:p>
            <a:endParaRPr lang="en-US" dirty="0">
              <a:latin typeface="-apple-system-font"/>
            </a:endParaRPr>
          </a:p>
          <a:p>
            <a:endParaRPr lang="en-US" dirty="0">
              <a:latin typeface="-apple-system-font"/>
            </a:endParaRPr>
          </a:p>
          <a:p>
            <a:endParaRPr lang="en-US" dirty="0">
              <a:latin typeface="-apple-system-font"/>
            </a:endParaRPr>
          </a:p>
          <a:p>
            <a:endParaRPr lang="en-US" dirty="0">
              <a:latin typeface="-apple-system-font"/>
            </a:endParaRPr>
          </a:p>
          <a:p>
            <a:endParaRPr lang="en-US" dirty="0">
              <a:latin typeface="-apple-system-font"/>
            </a:endParaRPr>
          </a:p>
          <a:p>
            <a:endParaRPr lang="en-US" dirty="0"/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C24A266-744E-BA6A-1378-5A06913672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9" t="12640" r="15770" b="13864"/>
          <a:stretch/>
        </p:blipFill>
        <p:spPr>
          <a:xfrm>
            <a:off x="118838" y="1090665"/>
            <a:ext cx="6747434" cy="54479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B97500-AB4B-A779-CD87-68C5B68C915D}"/>
              </a:ext>
            </a:extLst>
          </p:cNvPr>
          <p:cNvSpPr txBox="1"/>
          <p:nvPr/>
        </p:nvSpPr>
        <p:spPr>
          <a:xfrm>
            <a:off x="8703134" y="4770629"/>
            <a:ext cx="3325091" cy="928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dirty="0"/>
              <a:t>The form will auto populate depending on the form selected here.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1AFD75-E2F3-0161-A4AC-8C9E4012D4EC}"/>
              </a:ext>
            </a:extLst>
          </p:cNvPr>
          <p:cNvSpPr txBox="1"/>
          <p:nvPr/>
        </p:nvSpPr>
        <p:spPr>
          <a:xfrm>
            <a:off x="8688899" y="1647336"/>
            <a:ext cx="2968830" cy="7220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dirty="0"/>
              <a:t>Basic submission information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89F70A-62E5-A416-2B9E-794D92A5F7A9}"/>
              </a:ext>
            </a:extLst>
          </p:cNvPr>
          <p:cNvSpPr txBox="1"/>
          <p:nvPr/>
        </p:nvSpPr>
        <p:spPr>
          <a:xfrm>
            <a:off x="8703134" y="5842421"/>
            <a:ext cx="3325091" cy="928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dirty="0"/>
              <a:t>Link to a quiz that tells the submitter which form should be submitted for review.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9B3A4E-0228-D06C-D667-1080E7C54ECF}"/>
              </a:ext>
            </a:extLst>
          </p:cNvPr>
          <p:cNvSpPr txBox="1"/>
          <p:nvPr/>
        </p:nvSpPr>
        <p:spPr>
          <a:xfrm>
            <a:off x="118838" y="710762"/>
            <a:ext cx="3937432" cy="3206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Aft>
                <a:spcPts val="600"/>
              </a:spcAft>
            </a:pPr>
            <a:r>
              <a:rPr lang="en-US" dirty="0"/>
              <a:t>Link: </a:t>
            </a:r>
            <a:r>
              <a:rPr lang="en-US" dirty="0">
                <a:hlinkClick r:id="rId3"/>
              </a:rPr>
              <a:t>https://redcap.link/rscsubmission</a:t>
            </a:r>
            <a:endParaRPr lang="en-US" dirty="0"/>
          </a:p>
          <a:p>
            <a:pPr algn="r">
              <a:spcAft>
                <a:spcPts val="600"/>
              </a:spcAft>
            </a:pPr>
            <a:endParaRPr lang="en-US" dirty="0" err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3169E4-439F-F021-1587-420A78ABC80F}"/>
              </a:ext>
            </a:extLst>
          </p:cNvPr>
          <p:cNvSpPr txBox="1"/>
          <p:nvPr/>
        </p:nvSpPr>
        <p:spPr>
          <a:xfrm>
            <a:off x="118838" y="35256"/>
            <a:ext cx="11339384" cy="616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3600" b="1" dirty="0">
                <a:solidFill>
                  <a:srgbClr val="00AEEF"/>
                </a:solidFill>
                <a:latin typeface="+mj-lt"/>
              </a:rPr>
              <a:t>Submission Form at a Glance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3BAEF89-AA04-BDA5-C37B-95E0B35AD526}"/>
              </a:ext>
            </a:extLst>
          </p:cNvPr>
          <p:cNvCxnSpPr>
            <a:cxnSpLocks/>
          </p:cNvCxnSpPr>
          <p:nvPr/>
        </p:nvCxnSpPr>
        <p:spPr>
          <a:xfrm flipH="1">
            <a:off x="6900662" y="1840088"/>
            <a:ext cx="1753847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6206744-CA3B-6251-6E7B-AD205AA1E527}"/>
              </a:ext>
            </a:extLst>
          </p:cNvPr>
          <p:cNvCxnSpPr>
            <a:cxnSpLocks/>
          </p:cNvCxnSpPr>
          <p:nvPr/>
        </p:nvCxnSpPr>
        <p:spPr>
          <a:xfrm flipH="1">
            <a:off x="6911209" y="5130799"/>
            <a:ext cx="1753847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DE49CF3-C063-9E2A-D53B-D205600220C4}"/>
              </a:ext>
            </a:extLst>
          </p:cNvPr>
          <p:cNvCxnSpPr>
            <a:cxnSpLocks/>
          </p:cNvCxnSpPr>
          <p:nvPr/>
        </p:nvCxnSpPr>
        <p:spPr>
          <a:xfrm flipH="1">
            <a:off x="6900661" y="6248400"/>
            <a:ext cx="1753847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05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B7CF2-06B9-426A-99AD-DCBDCABA8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84" y="6248400"/>
            <a:ext cx="395416" cy="457200"/>
          </a:xfrm>
        </p:spPr>
        <p:txBody>
          <a:bodyPr/>
          <a:lstStyle/>
          <a:p>
            <a:fld id="{BC470496-488A-4BE5-86BB-E1915DB0501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549340B-B181-8F22-3016-6CAC0B8A18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" t="21921"/>
          <a:stretch/>
        </p:blipFill>
        <p:spPr>
          <a:xfrm>
            <a:off x="169333" y="889049"/>
            <a:ext cx="7886531" cy="53546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DA58DB-A151-6350-1115-5CFBF0C06FB1}"/>
              </a:ext>
            </a:extLst>
          </p:cNvPr>
          <p:cNvSpPr txBox="1"/>
          <p:nvPr/>
        </p:nvSpPr>
        <p:spPr>
          <a:xfrm>
            <a:off x="8462075" y="751669"/>
            <a:ext cx="3272725" cy="5354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endParaRPr lang="en-US" dirty="0"/>
          </a:p>
          <a:p>
            <a:pPr algn="l">
              <a:spcAft>
                <a:spcPts val="600"/>
              </a:spcAft>
            </a:pPr>
            <a:r>
              <a:rPr lang="en-US" dirty="0"/>
              <a:t>Submitters have the option to: </a:t>
            </a:r>
          </a:p>
          <a:p>
            <a:pPr algn="l">
              <a:spcAft>
                <a:spcPts val="600"/>
              </a:spcAft>
            </a:pPr>
            <a:endParaRPr lang="en-US" dirty="0"/>
          </a:p>
          <a:p>
            <a:pPr algn="l">
              <a:spcAft>
                <a:spcPts val="600"/>
              </a:spcAft>
            </a:pPr>
            <a:endParaRPr lang="en-US" dirty="0"/>
          </a:p>
          <a:p>
            <a:pPr algn="l">
              <a:spcAft>
                <a:spcPts val="600"/>
              </a:spcAft>
            </a:pPr>
            <a:r>
              <a:rPr lang="en-US" dirty="0"/>
              <a:t>-Save and return later using an automated link unique to their submission</a:t>
            </a:r>
          </a:p>
          <a:p>
            <a:pPr algn="l">
              <a:spcAft>
                <a:spcPts val="600"/>
              </a:spcAft>
            </a:pPr>
            <a:endParaRPr lang="en-US" dirty="0"/>
          </a:p>
          <a:p>
            <a:pPr algn="l">
              <a:spcAft>
                <a:spcPts val="600"/>
              </a:spcAft>
            </a:pPr>
            <a:r>
              <a:rPr lang="en-US" dirty="0"/>
              <a:t>-Receive a confirmation email with a PDF of the form submitted</a:t>
            </a:r>
          </a:p>
          <a:p>
            <a:pPr algn="l">
              <a:spcAft>
                <a:spcPts val="600"/>
              </a:spcAft>
            </a:pPr>
            <a:endParaRPr lang="en-US" dirty="0"/>
          </a:p>
          <a:p>
            <a:pPr algn="l">
              <a:spcAft>
                <a:spcPts val="600"/>
              </a:spcAft>
            </a:pPr>
            <a:r>
              <a:rPr lang="en-US" dirty="0"/>
              <a:t>-Edit responses after submission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8F7B81-390D-9301-ECEF-170945B0E174}"/>
              </a:ext>
            </a:extLst>
          </p:cNvPr>
          <p:cNvSpPr txBox="1"/>
          <p:nvPr/>
        </p:nvSpPr>
        <p:spPr>
          <a:xfrm>
            <a:off x="292937" y="0"/>
            <a:ext cx="8044575" cy="609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3600" b="1" dirty="0">
                <a:solidFill>
                  <a:srgbClr val="00AEEF"/>
                </a:solidFill>
                <a:latin typeface="+mj-lt"/>
              </a:rPr>
              <a:t>Submitter Capabilities </a:t>
            </a:r>
          </a:p>
        </p:txBody>
      </p:sp>
    </p:spTree>
    <p:extLst>
      <p:ext uri="{BB962C8B-B14F-4D97-AF65-F5344CB8AC3E}">
        <p14:creationId xmlns:p14="http://schemas.microsoft.com/office/powerpoint/2010/main" val="865310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B7CF2-06B9-426A-99AD-DCBDCABA8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84" y="6248400"/>
            <a:ext cx="395416" cy="457200"/>
          </a:xfrm>
        </p:spPr>
        <p:txBody>
          <a:bodyPr/>
          <a:lstStyle/>
          <a:p>
            <a:fld id="{BC470496-488A-4BE5-86BB-E1915DB0501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6E1841-2C93-6FEA-E6F0-62CB280D64AD}"/>
              </a:ext>
            </a:extLst>
          </p:cNvPr>
          <p:cNvSpPr txBox="1"/>
          <p:nvPr/>
        </p:nvSpPr>
        <p:spPr>
          <a:xfrm>
            <a:off x="214489" y="191911"/>
            <a:ext cx="11661422" cy="7838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3600" b="1" dirty="0">
                <a:solidFill>
                  <a:srgbClr val="00AEEF"/>
                </a:solidFill>
                <a:latin typeface="+mj-lt"/>
              </a:rPr>
              <a:t>RSC Coordinator Dashboard: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CB6879-AEE0-5532-FE72-766FED770265}"/>
              </a:ext>
            </a:extLst>
          </p:cNvPr>
          <p:cNvSpPr txBox="1"/>
          <p:nvPr/>
        </p:nvSpPr>
        <p:spPr>
          <a:xfrm>
            <a:off x="5830710" y="1322917"/>
            <a:ext cx="6129867" cy="48669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/>
              <a:t>RSC Submission Form: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endParaRPr lang="en-US" sz="2000" dirty="0"/>
          </a:p>
          <a:p>
            <a:pPr lvl="1">
              <a:spcAft>
                <a:spcPts val="600"/>
              </a:spcAft>
            </a:pPr>
            <a:r>
              <a:rPr lang="en-US" sz="2000" dirty="0"/>
              <a:t>-Able to edit between the submitter and reviewer, no redcap login necessary.  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/>
              <a:t>RSC Reviewer Section: </a:t>
            </a:r>
          </a:p>
          <a:p>
            <a:pPr lvl="1">
              <a:spcAft>
                <a:spcPts val="600"/>
              </a:spcAft>
            </a:pPr>
            <a:endParaRPr lang="en-US" sz="2000" dirty="0"/>
          </a:p>
          <a:p>
            <a:pPr lvl="1">
              <a:spcAft>
                <a:spcPts val="600"/>
              </a:spcAft>
            </a:pPr>
            <a:r>
              <a:rPr lang="en-US" sz="2000" dirty="0"/>
              <a:t>-Project demographics (response times, sub-field etc.) used to generate reports. </a:t>
            </a:r>
          </a:p>
          <a:p>
            <a:pPr lvl="1">
              <a:spcAft>
                <a:spcPts val="600"/>
              </a:spcAft>
            </a:pPr>
            <a:endParaRPr lang="en-US" sz="2000" dirty="0"/>
          </a:p>
          <a:p>
            <a:pPr lvl="1">
              <a:spcAft>
                <a:spcPts val="600"/>
              </a:spcAft>
            </a:pPr>
            <a:r>
              <a:rPr lang="en-US" sz="2000" dirty="0"/>
              <a:t>-Only reviewer can view/edit</a:t>
            </a:r>
          </a:p>
          <a:p>
            <a:pPr lvl="1">
              <a:spcAft>
                <a:spcPts val="600"/>
              </a:spcAft>
            </a:pPr>
            <a:endParaRPr lang="en-US" dirty="0"/>
          </a:p>
          <a:p>
            <a:pPr marL="342900" indent="-342900" algn="l">
              <a:spcAft>
                <a:spcPts val="600"/>
              </a:spcAft>
              <a:buAutoNum type="arabicPeriod"/>
            </a:pP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/>
              <a:t>	</a:t>
            </a:r>
          </a:p>
        </p:txBody>
      </p:sp>
      <p:pic>
        <p:nvPicPr>
          <p:cNvPr id="12" name="Picture 11" descr="Table&#10;&#10;Description automatically generated with medium confidence">
            <a:extLst>
              <a:ext uri="{FF2B5EF4-FFF2-40B4-BE49-F238E27FC236}">
                <a16:creationId xmlns:a16="http://schemas.microsoft.com/office/drawing/2014/main" id="{1BF75338-1CDE-DA07-6578-B979C15FE0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5"/>
          <a:stretch/>
        </p:blipFill>
        <p:spPr>
          <a:xfrm>
            <a:off x="316088" y="1149350"/>
            <a:ext cx="5615563" cy="486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10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C730E-75F6-898E-170B-2228615AB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76" y="505158"/>
            <a:ext cx="11277600" cy="381000"/>
          </a:xfrm>
        </p:spPr>
        <p:txBody>
          <a:bodyPr/>
          <a:lstStyle/>
          <a:p>
            <a:r>
              <a:rPr lang="en-US" sz="3600" dirty="0"/>
              <a:t>Custom Reports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075382-801C-4657-7384-48814CD77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7F6C1DB3-C9AE-6FC5-742E-F413AEECE6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" b="25141"/>
          <a:stretch/>
        </p:blipFill>
        <p:spPr>
          <a:xfrm>
            <a:off x="165315" y="1336342"/>
            <a:ext cx="6274737" cy="4826000"/>
          </a:xfrm>
          <a:prstGeom prst="rect">
            <a:avLst/>
          </a:prstGeom>
        </p:spPr>
      </p:pic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6F55BA3A-0FB0-17BE-38F7-1DF2CBB3B5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8" b="14715"/>
          <a:stretch/>
        </p:blipFill>
        <p:spPr>
          <a:xfrm>
            <a:off x="6324602" y="1183941"/>
            <a:ext cx="5702083" cy="506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9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B40206-888B-AEDA-76C1-282E7FCB0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84" y="6248400"/>
            <a:ext cx="395416" cy="4572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C470496-488A-4BE5-86BB-E1915DB05013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B33825-3A1F-69C9-1DC3-EEE688695721}"/>
              </a:ext>
            </a:extLst>
          </p:cNvPr>
          <p:cNvSpPr txBox="1"/>
          <p:nvPr/>
        </p:nvSpPr>
        <p:spPr>
          <a:xfrm>
            <a:off x="7919251" y="157566"/>
            <a:ext cx="4272749" cy="60908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 algn="l">
              <a:spcAft>
                <a:spcPts val="600"/>
              </a:spcAft>
              <a:buAutoNum type="arabicPeriod"/>
            </a:pPr>
            <a:endParaRPr lang="en-US" dirty="0"/>
          </a:p>
          <a:p>
            <a:pPr marL="342900" indent="-342900" algn="l">
              <a:spcAft>
                <a:spcPts val="600"/>
              </a:spcAft>
              <a:buAutoNum type="arabicPeriod"/>
            </a:pPr>
            <a:endParaRPr lang="en-US" dirty="0"/>
          </a:p>
          <a:p>
            <a:pPr marL="342900" indent="-342900" algn="l">
              <a:spcAft>
                <a:spcPts val="600"/>
              </a:spcAft>
              <a:buAutoNum type="arabicPeriod"/>
            </a:pPr>
            <a:endParaRPr lang="en-US" dirty="0"/>
          </a:p>
          <a:p>
            <a:pPr algn="l">
              <a:spcAft>
                <a:spcPts val="600"/>
              </a:spcAft>
            </a:pPr>
            <a:endParaRPr lang="en-US" dirty="0"/>
          </a:p>
          <a:p>
            <a:pPr algn="l">
              <a:spcAft>
                <a:spcPts val="600"/>
              </a:spcAft>
            </a:pPr>
            <a:endParaRPr lang="en-US" dirty="0"/>
          </a:p>
          <a:p>
            <a:pPr marL="342900" indent="-342900" algn="l">
              <a:spcAft>
                <a:spcPts val="600"/>
              </a:spcAft>
              <a:buAutoNum type="arabicPeriod"/>
            </a:pPr>
            <a:endParaRPr lang="en-US" dirty="0"/>
          </a:p>
          <a:p>
            <a:pPr marL="342900" indent="-342900" algn="l">
              <a:spcAft>
                <a:spcPts val="600"/>
              </a:spcAft>
              <a:buAutoNum type="arabicPeriod"/>
            </a:pPr>
            <a:r>
              <a:rPr lang="en-US" dirty="0"/>
              <a:t>Committee members will not need to log in to REDCap to review submissions. </a:t>
            </a:r>
          </a:p>
          <a:p>
            <a:pPr marL="342900" indent="-342900" algn="l">
              <a:spcAft>
                <a:spcPts val="600"/>
              </a:spcAft>
              <a:buAutoNum type="arabicPeriod"/>
            </a:pPr>
            <a:endParaRPr lang="en-US" dirty="0"/>
          </a:p>
          <a:p>
            <a:pPr marL="342900" indent="-342900" algn="l">
              <a:spcAft>
                <a:spcPts val="600"/>
              </a:spcAft>
              <a:buAutoNum type="arabicPeriod"/>
            </a:pPr>
            <a:r>
              <a:rPr lang="en-US" dirty="0"/>
              <a:t>Committee members will be sent the protocol and a PDF of the REDCap submission to conduct their review. </a:t>
            </a:r>
          </a:p>
          <a:p>
            <a:pPr marL="342900" indent="-342900" algn="l">
              <a:spcAft>
                <a:spcPts val="600"/>
              </a:spcAft>
              <a:buAutoNum type="arabicPeriod"/>
            </a:pPr>
            <a:endParaRPr lang="en-US" dirty="0"/>
          </a:p>
          <a:p>
            <a:pPr marL="342900" indent="-342900" algn="l">
              <a:spcAft>
                <a:spcPts val="600"/>
              </a:spcAft>
              <a:buAutoNum type="arabicPeriod"/>
            </a:pPr>
            <a:r>
              <a:rPr lang="en-US" dirty="0"/>
              <a:t>Decisions can be submitted via email as before.</a:t>
            </a:r>
          </a:p>
          <a:p>
            <a:pPr marL="342900" indent="-342900" algn="l">
              <a:spcAft>
                <a:spcPts val="600"/>
              </a:spcAft>
              <a:buAutoNum type="arabicPeriod"/>
            </a:pPr>
            <a:endParaRPr lang="en-US" dirty="0"/>
          </a:p>
          <a:p>
            <a:pPr marL="342900" indent="-342900" algn="l">
              <a:spcAft>
                <a:spcPts val="600"/>
              </a:spcAft>
              <a:buAutoNum type="arabicPeriod"/>
            </a:pPr>
            <a:endParaRPr lang="en-US" dirty="0"/>
          </a:p>
          <a:p>
            <a:pPr algn="l">
              <a:spcAft>
                <a:spcPts val="600"/>
              </a:spcAft>
            </a:pPr>
            <a:endParaRPr lang="en-US" dirty="0"/>
          </a:p>
        </p:txBody>
      </p:sp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AC5AB24F-02E6-7C6E-2731-BA7A126294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6" b="5537"/>
          <a:stretch/>
        </p:blipFill>
        <p:spPr>
          <a:xfrm>
            <a:off x="0" y="0"/>
            <a:ext cx="7687733" cy="647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43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0BFE8-7659-4170-BE17-81FA67A4F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131807"/>
            <a:ext cx="8686800" cy="2263140"/>
          </a:xfrm>
        </p:spPr>
        <p:txBody>
          <a:bodyPr/>
          <a:lstStyle/>
          <a:p>
            <a:r>
              <a:rPr lang="en-US" dirty="0"/>
              <a:t>Thank you!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999100641"/>
      </p:ext>
    </p:extLst>
  </p:cSld>
  <p:clrMapOvr>
    <a:masterClrMapping/>
  </p:clrMapOvr>
</p:sld>
</file>

<file path=ppt/theme/theme1.xml><?xml version="1.0" encoding="utf-8"?>
<a:theme xmlns:a="http://schemas.openxmlformats.org/drawingml/2006/main" name="MSHS">
  <a:themeElements>
    <a:clrScheme name="MSHS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00AEEF"/>
      </a:accent1>
      <a:accent2>
        <a:srgbClr val="221F72"/>
      </a:accent2>
      <a:accent3>
        <a:srgbClr val="D80B8C"/>
      </a:accent3>
      <a:accent4>
        <a:srgbClr val="7FD6F7"/>
      </a:accent4>
      <a:accent5>
        <a:srgbClr val="908FB8"/>
      </a:accent5>
      <a:accent6>
        <a:srgbClr val="EB85C5"/>
      </a:accent6>
      <a:hlink>
        <a:srgbClr val="221F72"/>
      </a:hlink>
      <a:folHlink>
        <a:srgbClr val="221F72"/>
      </a:folHlink>
    </a:clrScheme>
    <a:fontScheme name="MSH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spcAft>
            <a:spcPts val="600"/>
          </a:spcAft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SHS_Prsntn_Tmplt_Heart_16x9.potx" id="{05A5382A-ADAD-4D43-9C59-905CB01A52AA}" vid="{611031CA-F146-4C9D-9513-82306EB238BB}"/>
    </a:ext>
  </a:extLst>
</a:theme>
</file>

<file path=ppt/theme/theme2.xml><?xml version="1.0" encoding="utf-8"?>
<a:theme xmlns:a="http://schemas.openxmlformats.org/drawingml/2006/main" name="Office Theme">
  <a:themeElements>
    <a:clrScheme name="MSHS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00AEEF"/>
      </a:accent1>
      <a:accent2>
        <a:srgbClr val="221F72"/>
      </a:accent2>
      <a:accent3>
        <a:srgbClr val="D80B8C"/>
      </a:accent3>
      <a:accent4>
        <a:srgbClr val="7FD6F7"/>
      </a:accent4>
      <a:accent5>
        <a:srgbClr val="908FB8"/>
      </a:accent5>
      <a:accent6>
        <a:srgbClr val="EB85C5"/>
      </a:accent6>
      <a:hlink>
        <a:srgbClr val="221F72"/>
      </a:hlink>
      <a:folHlink>
        <a:srgbClr val="221F72"/>
      </a:folHlink>
    </a:clrScheme>
    <a:fontScheme name="MSH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SHS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00AEEF"/>
      </a:accent1>
      <a:accent2>
        <a:srgbClr val="221F72"/>
      </a:accent2>
      <a:accent3>
        <a:srgbClr val="D80B8C"/>
      </a:accent3>
      <a:accent4>
        <a:srgbClr val="7FD6F7"/>
      </a:accent4>
      <a:accent5>
        <a:srgbClr val="908FB8"/>
      </a:accent5>
      <a:accent6>
        <a:srgbClr val="EB85C5"/>
      </a:accent6>
      <a:hlink>
        <a:srgbClr val="221F72"/>
      </a:hlink>
      <a:folHlink>
        <a:srgbClr val="221F72"/>
      </a:folHlink>
    </a:clrScheme>
    <a:fontScheme name="MSH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MSHS</Template>
  <TotalTime>13129</TotalTime>
  <Words>343</Words>
  <Application>Microsoft Macintosh PowerPoint</Application>
  <PresentationFormat>Widescreen</PresentationFormat>
  <Paragraphs>92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-apple-system-font</vt:lpstr>
      <vt:lpstr>Arial</vt:lpstr>
      <vt:lpstr>Times New Roman</vt:lpstr>
      <vt:lpstr>Wingdings</vt:lpstr>
      <vt:lpstr>MSHS</vt:lpstr>
      <vt:lpstr>RSC REDCap Submission Forms</vt:lpstr>
      <vt:lpstr>Features and Procedure</vt:lpstr>
      <vt:lpstr>PowerPoint Presentation</vt:lpstr>
      <vt:lpstr>PowerPoint Presentation</vt:lpstr>
      <vt:lpstr>PowerPoint Presentation</vt:lpstr>
      <vt:lpstr>Custom Reports</vt:lpstr>
      <vt:lpstr>PowerPoint Presentation</vt:lpstr>
      <vt:lpstr>Thank you!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RSC REDCap Submission Forms</dc:title>
  <dc:creator>Torres, Sarah</dc:creator>
  <cp:lastModifiedBy>Torres, Sarah</cp:lastModifiedBy>
  <cp:revision>12</cp:revision>
  <cp:lastPrinted>2021-08-22T21:46:25Z</cp:lastPrinted>
  <dcterms:created xsi:type="dcterms:W3CDTF">2022-04-21T13:03:33Z</dcterms:created>
  <dcterms:modified xsi:type="dcterms:W3CDTF">2022-05-04T15:58:45Z</dcterms:modified>
</cp:coreProperties>
</file>